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5"/>
    <p:sldMasterId id="2147483652" r:id="rId6"/>
    <p:sldMasterId id="2147483653" r:id="rId7"/>
    <p:sldMasterId id="214748365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81AAE5-BE8E-4800-9A9D-4415DA184302}">
  <a:tblStyle styleId="{0281AAE5-BE8E-4800-9A9D-4415DA18430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1763487" y="1732183"/>
            <a:ext cx="88025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1650662" y="6354762"/>
            <a:ext cx="465137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302254" y="109323"/>
            <a:ext cx="9072752" cy="683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847023" y="1213783"/>
            <a:ext cx="10799935" cy="46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94C"/>
              </a:buClr>
              <a:buSzPts val="2800"/>
              <a:buChar char="•"/>
              <a:defRPr>
                <a:solidFill>
                  <a:srgbClr val="00194C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2400"/>
              <a:buChar char="•"/>
              <a:defRPr>
                <a:solidFill>
                  <a:srgbClr val="00194C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2000"/>
              <a:buChar char="•"/>
              <a:defRPr>
                <a:solidFill>
                  <a:srgbClr val="00194C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1800"/>
              <a:buChar char="•"/>
              <a:defRPr>
                <a:solidFill>
                  <a:srgbClr val="00194C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1800"/>
              <a:buChar char="•"/>
              <a:defRPr>
                <a:solidFill>
                  <a:srgbClr val="00194C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2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6050" y="144462"/>
            <a:ext cx="1622425" cy="65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33537" y="1608137"/>
            <a:ext cx="9034462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100" y="6088062"/>
            <a:ext cx="12250737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650662" y="6354762"/>
            <a:ext cx="465137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242050"/>
            <a:ext cx="12187237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9475" y="34925"/>
            <a:ext cx="1819275" cy="73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575" y="-19050"/>
            <a:ext cx="98075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S-Logo Hitam.png" id="23" name="Google Shape;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1116" y="1309029"/>
            <a:ext cx="4308667" cy="421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55425" y="-19050"/>
            <a:ext cx="5461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16.jpg"/><Relationship Id="rId5" Type="http://schemas.openxmlformats.org/officeDocument/2006/relationships/image" Target="../media/image15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763712" y="1736725"/>
            <a:ext cx="8802687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b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OBSERVASI KEGIATAN NONMENGAJAR MASA PANDEMI</a:t>
            </a:r>
            <a:b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 PLP 1 FKIP UMS</a:t>
            </a:r>
            <a:b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11650662" y="6354762"/>
            <a:ext cx="465137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(8) </a:t>
            </a:r>
            <a:endParaRPr/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301625" y="90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850900"/>
                <a:gridCol w="2200275"/>
                <a:gridCol w="3035300"/>
                <a:gridCol w="2093900"/>
                <a:gridCol w="3297225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7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Bentuk internalisasi PPK (Penguatan Pendidikan Karakter)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penguatan karakter yang dilakukan oleh sekolah/ guru dalam proses pendidikan yang dilakukan oleh guru/ sekolah kepada peserta didik dan/ atau sesama guru.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Misal: jujur, tanggung jawab, disiplin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Bentuk internalisasi PPK (Penguatan Pendidikan karakter)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penguatan karakter yang dilakukan oleh orang tua dalam proses pendidikan di rumah.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Misal: jujur, tanggung jawab, disiplin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17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(9) </a:t>
            </a:r>
            <a:endParaRPr/>
          </a:p>
        </p:txBody>
      </p:sp>
      <p:graphicFrame>
        <p:nvGraphicFramePr>
          <p:cNvPr id="114" name="Google Shape;114;p18"/>
          <p:cNvGraphicFramePr/>
          <p:nvPr/>
        </p:nvGraphicFramePr>
        <p:xfrm>
          <a:off x="301625" y="1471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1063625"/>
                <a:gridCol w="1987550"/>
                <a:gridCol w="3035300"/>
                <a:gridCol w="2093900"/>
                <a:gridCol w="3297225"/>
              </a:tblGrid>
              <a:tr h="97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sebagai pendidik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guru dalam perannya sebagai pendidik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 tua sebagai pendidik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orang tua/ wali dalam perannya sebagai pendidik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15" name="Google Shape;115;p18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(10) </a:t>
            </a:r>
            <a:endParaRPr/>
          </a:p>
        </p:txBody>
      </p:sp>
      <p:graphicFrame>
        <p:nvGraphicFramePr>
          <p:cNvPr id="121" name="Google Shape;121;p19"/>
          <p:cNvGraphicFramePr/>
          <p:nvPr/>
        </p:nvGraphicFramePr>
        <p:xfrm>
          <a:off x="301625" y="13382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904875"/>
                <a:gridCol w="2093900"/>
                <a:gridCol w="3087675"/>
                <a:gridCol w="2093900"/>
                <a:gridCol w="3297225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7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sebagai pembimbing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guru dalam perannya sebagai pembimbing.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 tua sebagai pembimbing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orang tua/ wali dalam perannya sebagai pembimbing.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22" name="Google Shape;122;p19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(11) </a:t>
            </a:r>
            <a:endParaRPr/>
          </a:p>
        </p:txBody>
      </p:sp>
      <p:graphicFrame>
        <p:nvGraphicFramePr>
          <p:cNvPr id="128" name="Google Shape;128;p20"/>
          <p:cNvGraphicFramePr/>
          <p:nvPr/>
        </p:nvGraphicFramePr>
        <p:xfrm>
          <a:off x="301625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1076325"/>
                <a:gridCol w="1524000"/>
                <a:gridCol w="3486150"/>
                <a:gridCol w="2093900"/>
                <a:gridCol w="3297225"/>
              </a:tblGrid>
              <a:tr h="118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9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sebagai teladan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guru dalam perannya sebagai teladan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 tua sebagai teladan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orang tua/ wali dalam perannya sebagai teladan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29" name="Google Shape;129;p20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(12) </a:t>
            </a:r>
            <a:endParaRPr/>
          </a:p>
        </p:txBody>
      </p:sp>
      <p:graphicFrame>
        <p:nvGraphicFramePr>
          <p:cNvPr id="135" name="Google Shape;135;p21"/>
          <p:cNvGraphicFramePr/>
          <p:nvPr/>
        </p:nvGraphicFramePr>
        <p:xfrm>
          <a:off x="301625" y="137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904875"/>
                <a:gridCol w="2319325"/>
                <a:gridCol w="2862250"/>
                <a:gridCol w="2093900"/>
                <a:gridCol w="3297225"/>
              </a:tblGrid>
              <a:tr h="99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7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sebagai pembiasa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guru dalam perannya sebagai pembiasa.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 tua sebagai pembiasa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orang tua/ wali dalam perannya sebagai pembiasa.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36" name="Google Shape;136;p21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(13) </a:t>
            </a:r>
            <a:endParaRPr/>
          </a:p>
        </p:txBody>
      </p:sp>
      <p:graphicFrame>
        <p:nvGraphicFramePr>
          <p:cNvPr id="142" name="Google Shape;142;p22"/>
          <p:cNvGraphicFramePr/>
          <p:nvPr/>
        </p:nvGraphicFramePr>
        <p:xfrm>
          <a:off x="301625" y="1404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865175"/>
                <a:gridCol w="1735125"/>
                <a:gridCol w="3486150"/>
                <a:gridCol w="2093900"/>
                <a:gridCol w="3297225"/>
              </a:tblGrid>
              <a:tr h="118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3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sebagai pengontrol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guru dalam perannya sebagai pengontrol.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 tua sebagai pengontrol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orang tua/ wali dalam perannya sebagai pengontrol.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43" name="Google Shape;143;p22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(14) </a:t>
            </a:r>
            <a:endParaRPr/>
          </a:p>
        </p:txBody>
      </p:sp>
      <p:graphicFrame>
        <p:nvGraphicFramePr>
          <p:cNvPr id="149" name="Google Shape;149;p23"/>
          <p:cNvGraphicFramePr/>
          <p:nvPr/>
        </p:nvGraphicFramePr>
        <p:xfrm>
          <a:off x="301625" y="131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957250"/>
                <a:gridCol w="2066925"/>
                <a:gridCol w="3062275"/>
                <a:gridCol w="2093900"/>
                <a:gridCol w="3297225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365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sebagai fasilitator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guru dalam perannya sebagai fasilitator.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 tua sebagai fasilitator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orang tua/ wali dalam perannya sebagai fasilitator.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50" name="Google Shape;150;p23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(15) </a:t>
            </a:r>
            <a:endParaRPr/>
          </a:p>
        </p:txBody>
      </p:sp>
      <p:graphicFrame>
        <p:nvGraphicFramePr>
          <p:cNvPr id="156" name="Google Shape;156;p24"/>
          <p:cNvGraphicFramePr/>
          <p:nvPr/>
        </p:nvGraphicFramePr>
        <p:xfrm>
          <a:off x="301625" y="136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1116000"/>
                <a:gridCol w="1484300"/>
                <a:gridCol w="3486150"/>
                <a:gridCol w="2093900"/>
                <a:gridCol w="3297225"/>
              </a:tblGrid>
              <a:tr h="118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1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sebagai motivator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guru dalam perannya sebagai motivator.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 tua sebagai motivator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orang tua/ wali dalam perannya sebagai motivator.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57" name="Google Shape;157;p24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(16) </a:t>
            </a:r>
            <a:endParaRPr/>
          </a:p>
        </p:txBody>
      </p:sp>
      <p:graphicFrame>
        <p:nvGraphicFramePr>
          <p:cNvPr id="163" name="Google Shape;163;p25"/>
          <p:cNvGraphicFramePr/>
          <p:nvPr/>
        </p:nvGraphicFramePr>
        <p:xfrm>
          <a:off x="301625" y="129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984250"/>
                <a:gridCol w="2319325"/>
                <a:gridCol w="2782875"/>
                <a:gridCol w="2093900"/>
                <a:gridCol w="3297225"/>
              </a:tblGrid>
              <a:tr h="99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6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sebagai inovator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guru dalam perannya sebagai inovator.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 tua sebagai inovator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tindakan yang dilakukan oleh orang tua/ wali dalam perannya sebagai inovator.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64" name="Google Shape;164;p25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(17) </a:t>
            </a:r>
            <a:endParaRPr/>
          </a:p>
        </p:txBody>
      </p:sp>
      <p:graphicFrame>
        <p:nvGraphicFramePr>
          <p:cNvPr id="170" name="Google Shape;170;p26"/>
          <p:cNvGraphicFramePr/>
          <p:nvPr/>
        </p:nvGraphicFramePr>
        <p:xfrm>
          <a:off x="301625" y="13255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1036625"/>
                <a:gridCol w="2014525"/>
                <a:gridCol w="3035300"/>
                <a:gridCol w="2093900"/>
                <a:gridCol w="3297225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0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Lain-lain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keunikan-keunikan selain aspek-aspek yang telah disebutkan sebelumnya berkaitan dengan aktivitas nonmengajar oleh guru/ sekolah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Lain-lain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keunikan-keunikan selain aspek-aspek yang telah disebutkan sebelumnya berkaitan dengan aktivitas nonmengajar oleh orang tua/ wali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26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Tentukan Pilihan A atau B</a:t>
            </a:r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52" name="Google Shape;5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06500"/>
            <a:ext cx="108204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Keluaran</a:t>
            </a:r>
            <a:endParaRPr/>
          </a:p>
        </p:txBody>
      </p:sp>
      <p:pic>
        <p:nvPicPr>
          <p:cNvPr id="177" name="Google Shape;17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1187" y="952500"/>
            <a:ext cx="7823200" cy="524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Kunjungi: http://journals.ums.ac.id/index.php/blbs</a:t>
            </a:r>
            <a:endParaRPr/>
          </a:p>
        </p:txBody>
      </p:sp>
      <p:pic>
        <p:nvPicPr>
          <p:cNvPr id="184" name="Google Shape;184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" y="981075"/>
            <a:ext cx="9636125" cy="51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6" name="Google Shape;186;p28"/>
          <p:cNvSpPr/>
          <p:nvPr/>
        </p:nvSpPr>
        <p:spPr>
          <a:xfrm>
            <a:off x="6507162" y="4572000"/>
            <a:ext cx="622300" cy="503237"/>
          </a:xfrm>
          <a:prstGeom prst="rightArrow">
            <a:avLst>
              <a:gd fmla="val 12868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3375" y="1858962"/>
            <a:ext cx="2727325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0987" y="4630737"/>
            <a:ext cx="560387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28362" y="4621212"/>
            <a:ext cx="19050" cy="1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/>
          <p:nvPr/>
        </p:nvSpPr>
        <p:spPr>
          <a:xfrm>
            <a:off x="38100" y="6338887"/>
            <a:ext cx="12157075" cy="665162"/>
          </a:xfrm>
          <a:custGeom>
            <a:rect b="b" l="l" r="r" t="t"/>
            <a:pathLst>
              <a:path extrusionOk="0" h="665510" w="12157241">
                <a:moveTo>
                  <a:pt x="12149306" y="0"/>
                </a:moveTo>
                <a:lnTo>
                  <a:pt x="0" y="0"/>
                </a:lnTo>
                <a:lnTo>
                  <a:pt x="0" y="519656"/>
                </a:lnTo>
                <a:lnTo>
                  <a:pt x="12149306" y="519656"/>
                </a:lnTo>
                <a:lnTo>
                  <a:pt x="12149306" y="0"/>
                </a:lnTo>
                <a:close/>
              </a:path>
            </a:pathLst>
          </a:custGeom>
          <a:solidFill>
            <a:srgbClr val="FFE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703262" y="6364287"/>
            <a:ext cx="142875" cy="136525"/>
          </a:xfrm>
          <a:custGeom>
            <a:rect b="b" l="l" r="r" t="t"/>
            <a:pathLst>
              <a:path extrusionOk="0" h="135762" w="142082">
                <a:moveTo>
                  <a:pt x="86641" y="52983"/>
                </a:moveTo>
                <a:lnTo>
                  <a:pt x="86641" y="0"/>
                </a:lnTo>
                <a:lnTo>
                  <a:pt x="55441" y="0"/>
                </a:lnTo>
                <a:lnTo>
                  <a:pt x="55441" y="52983"/>
                </a:lnTo>
                <a:lnTo>
                  <a:pt x="0" y="52983"/>
                </a:lnTo>
                <a:lnTo>
                  <a:pt x="0" y="82783"/>
                </a:lnTo>
                <a:lnTo>
                  <a:pt x="55441" y="82783"/>
                </a:lnTo>
                <a:lnTo>
                  <a:pt x="55441" y="135762"/>
                </a:lnTo>
                <a:lnTo>
                  <a:pt x="86641" y="135762"/>
                </a:lnTo>
                <a:lnTo>
                  <a:pt x="86641" y="82783"/>
                </a:lnTo>
                <a:lnTo>
                  <a:pt x="142082" y="82783"/>
                </a:lnTo>
                <a:lnTo>
                  <a:pt x="142082" y="52983"/>
                </a:lnTo>
                <a:lnTo>
                  <a:pt x="86641" y="52983"/>
                </a:lnTo>
                <a:close/>
              </a:path>
            </a:pathLst>
          </a:custGeom>
          <a:solidFill>
            <a:srgbClr val="332C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2741612" y="6464300"/>
            <a:ext cx="3649662" cy="188912"/>
          </a:xfrm>
          <a:custGeom>
            <a:rect b="b" l="l" r="r" t="t"/>
            <a:pathLst>
              <a:path extrusionOk="0" h="188732" w="3649223">
                <a:moveTo>
                  <a:pt x="1303034" y="132445"/>
                </a:moveTo>
                <a:lnTo>
                  <a:pt x="1303034" y="0"/>
                </a:lnTo>
                <a:lnTo>
                  <a:pt x="1285705" y="0"/>
                </a:lnTo>
                <a:lnTo>
                  <a:pt x="1285705" y="145689"/>
                </a:lnTo>
                <a:lnTo>
                  <a:pt x="1368890" y="145689"/>
                </a:lnTo>
                <a:lnTo>
                  <a:pt x="1368890" y="132445"/>
                </a:lnTo>
                <a:lnTo>
                  <a:pt x="1303034" y="132445"/>
                </a:lnTo>
                <a:close/>
              </a:path>
              <a:path extrusionOk="0" h="188732" w="3649223">
                <a:moveTo>
                  <a:pt x="1400091" y="13243"/>
                </a:moveTo>
                <a:lnTo>
                  <a:pt x="1403547" y="23179"/>
                </a:lnTo>
                <a:lnTo>
                  <a:pt x="1417419" y="23179"/>
                </a:lnTo>
                <a:lnTo>
                  <a:pt x="1420875" y="13243"/>
                </a:lnTo>
                <a:lnTo>
                  <a:pt x="1417419" y="6624"/>
                </a:lnTo>
                <a:lnTo>
                  <a:pt x="1410460" y="3312"/>
                </a:lnTo>
                <a:lnTo>
                  <a:pt x="1403547" y="6624"/>
                </a:lnTo>
                <a:lnTo>
                  <a:pt x="1400091" y="13243"/>
                </a:lnTo>
                <a:close/>
              </a:path>
              <a:path extrusionOk="0" h="188732" w="3649223">
                <a:moveTo>
                  <a:pt x="1032739" y="56291"/>
                </a:moveTo>
                <a:lnTo>
                  <a:pt x="1022324" y="39735"/>
                </a:lnTo>
                <a:lnTo>
                  <a:pt x="1011909" y="39735"/>
                </a:lnTo>
                <a:lnTo>
                  <a:pt x="1001539" y="43047"/>
                </a:lnTo>
                <a:lnTo>
                  <a:pt x="1001539" y="62910"/>
                </a:lnTo>
                <a:lnTo>
                  <a:pt x="1011909" y="56291"/>
                </a:lnTo>
                <a:lnTo>
                  <a:pt x="1032739" y="56291"/>
                </a:lnTo>
                <a:close/>
              </a:path>
              <a:path extrusionOk="0" h="188732" w="3649223">
                <a:moveTo>
                  <a:pt x="1063894" y="43047"/>
                </a:moveTo>
                <a:lnTo>
                  <a:pt x="1050068" y="43047"/>
                </a:lnTo>
                <a:lnTo>
                  <a:pt x="1050068" y="52979"/>
                </a:lnTo>
                <a:lnTo>
                  <a:pt x="1043109" y="46355"/>
                </a:lnTo>
                <a:lnTo>
                  <a:pt x="1036196" y="43047"/>
                </a:lnTo>
                <a:lnTo>
                  <a:pt x="1029237" y="39735"/>
                </a:lnTo>
                <a:lnTo>
                  <a:pt x="1022324" y="39735"/>
                </a:lnTo>
                <a:lnTo>
                  <a:pt x="1032739" y="56291"/>
                </a:lnTo>
                <a:lnTo>
                  <a:pt x="1043109" y="62910"/>
                </a:lnTo>
                <a:lnTo>
                  <a:pt x="1046565" y="76154"/>
                </a:lnTo>
                <a:lnTo>
                  <a:pt x="1050068" y="92710"/>
                </a:lnTo>
                <a:lnTo>
                  <a:pt x="1046565" y="112578"/>
                </a:lnTo>
                <a:lnTo>
                  <a:pt x="1043109" y="125821"/>
                </a:lnTo>
                <a:lnTo>
                  <a:pt x="1032739" y="132445"/>
                </a:lnTo>
                <a:lnTo>
                  <a:pt x="1011909" y="132445"/>
                </a:lnTo>
                <a:lnTo>
                  <a:pt x="1001539" y="125821"/>
                </a:lnTo>
                <a:lnTo>
                  <a:pt x="998083" y="112578"/>
                </a:lnTo>
                <a:lnTo>
                  <a:pt x="994580" y="92710"/>
                </a:lnTo>
                <a:lnTo>
                  <a:pt x="998083" y="76154"/>
                </a:lnTo>
                <a:lnTo>
                  <a:pt x="1001539" y="62910"/>
                </a:lnTo>
                <a:lnTo>
                  <a:pt x="1001539" y="43047"/>
                </a:lnTo>
                <a:lnTo>
                  <a:pt x="994580" y="46355"/>
                </a:lnTo>
                <a:lnTo>
                  <a:pt x="991124" y="52979"/>
                </a:lnTo>
                <a:lnTo>
                  <a:pt x="984211" y="62910"/>
                </a:lnTo>
                <a:lnTo>
                  <a:pt x="980754" y="72847"/>
                </a:lnTo>
                <a:lnTo>
                  <a:pt x="980754" y="115890"/>
                </a:lnTo>
                <a:lnTo>
                  <a:pt x="984211" y="125821"/>
                </a:lnTo>
                <a:lnTo>
                  <a:pt x="991124" y="135757"/>
                </a:lnTo>
                <a:lnTo>
                  <a:pt x="994580" y="139065"/>
                </a:lnTo>
                <a:lnTo>
                  <a:pt x="1001539" y="145689"/>
                </a:lnTo>
                <a:lnTo>
                  <a:pt x="1011909" y="149001"/>
                </a:lnTo>
                <a:lnTo>
                  <a:pt x="1029237" y="149001"/>
                </a:lnTo>
                <a:lnTo>
                  <a:pt x="1036196" y="145689"/>
                </a:lnTo>
                <a:lnTo>
                  <a:pt x="1043109" y="139065"/>
                </a:lnTo>
                <a:lnTo>
                  <a:pt x="1050068" y="135757"/>
                </a:lnTo>
                <a:lnTo>
                  <a:pt x="1046565" y="152313"/>
                </a:lnTo>
                <a:lnTo>
                  <a:pt x="1043109" y="165557"/>
                </a:lnTo>
                <a:lnTo>
                  <a:pt x="1032739" y="172177"/>
                </a:lnTo>
                <a:lnTo>
                  <a:pt x="1018868" y="175489"/>
                </a:lnTo>
                <a:lnTo>
                  <a:pt x="1004996" y="172177"/>
                </a:lnTo>
                <a:lnTo>
                  <a:pt x="991124" y="168869"/>
                </a:lnTo>
                <a:lnTo>
                  <a:pt x="987667" y="182113"/>
                </a:lnTo>
                <a:lnTo>
                  <a:pt x="1001539" y="185420"/>
                </a:lnTo>
                <a:lnTo>
                  <a:pt x="1018868" y="188732"/>
                </a:lnTo>
                <a:lnTo>
                  <a:pt x="1029237" y="188732"/>
                </a:lnTo>
                <a:lnTo>
                  <a:pt x="1039652" y="185420"/>
                </a:lnTo>
                <a:lnTo>
                  <a:pt x="1046565" y="182113"/>
                </a:lnTo>
                <a:lnTo>
                  <a:pt x="1053524" y="175489"/>
                </a:lnTo>
                <a:lnTo>
                  <a:pt x="1060437" y="168869"/>
                </a:lnTo>
                <a:lnTo>
                  <a:pt x="1063894" y="158933"/>
                </a:lnTo>
                <a:lnTo>
                  <a:pt x="1063894" y="43047"/>
                </a:lnTo>
                <a:close/>
              </a:path>
              <a:path extrusionOk="0" h="188732" w="3649223">
                <a:moveTo>
                  <a:pt x="1403547" y="43047"/>
                </a:moveTo>
                <a:lnTo>
                  <a:pt x="1403547" y="145689"/>
                </a:lnTo>
                <a:lnTo>
                  <a:pt x="1420875" y="145689"/>
                </a:lnTo>
                <a:lnTo>
                  <a:pt x="1420875" y="43047"/>
                </a:lnTo>
                <a:lnTo>
                  <a:pt x="1403547" y="43047"/>
                </a:lnTo>
                <a:close/>
              </a:path>
              <a:path extrusionOk="0" h="188732" w="3649223">
                <a:moveTo>
                  <a:pt x="1500558" y="132445"/>
                </a:moveTo>
                <a:lnTo>
                  <a:pt x="1510973" y="149001"/>
                </a:lnTo>
                <a:lnTo>
                  <a:pt x="1517886" y="145689"/>
                </a:lnTo>
                <a:lnTo>
                  <a:pt x="1524845" y="139065"/>
                </a:lnTo>
                <a:lnTo>
                  <a:pt x="1531758" y="135757"/>
                </a:lnTo>
                <a:lnTo>
                  <a:pt x="1524845" y="76154"/>
                </a:lnTo>
                <a:lnTo>
                  <a:pt x="1524845" y="112578"/>
                </a:lnTo>
                <a:lnTo>
                  <a:pt x="1517886" y="125821"/>
                </a:lnTo>
                <a:lnTo>
                  <a:pt x="1510973" y="132445"/>
                </a:lnTo>
                <a:lnTo>
                  <a:pt x="1500558" y="132445"/>
                </a:lnTo>
                <a:close/>
              </a:path>
              <a:path extrusionOk="0" h="188732" w="3649223">
                <a:moveTo>
                  <a:pt x="1573374" y="115890"/>
                </a:moveTo>
                <a:lnTo>
                  <a:pt x="1573374" y="125821"/>
                </a:lnTo>
                <a:lnTo>
                  <a:pt x="1580287" y="135757"/>
                </a:lnTo>
                <a:lnTo>
                  <a:pt x="1587199" y="139065"/>
                </a:lnTo>
                <a:lnTo>
                  <a:pt x="1594158" y="145689"/>
                </a:lnTo>
                <a:lnTo>
                  <a:pt x="1604528" y="149001"/>
                </a:lnTo>
                <a:lnTo>
                  <a:pt x="1614943" y="149001"/>
                </a:lnTo>
                <a:lnTo>
                  <a:pt x="1632271" y="145689"/>
                </a:lnTo>
                <a:lnTo>
                  <a:pt x="1653056" y="139065"/>
                </a:lnTo>
                <a:lnTo>
                  <a:pt x="1646143" y="125821"/>
                </a:lnTo>
                <a:lnTo>
                  <a:pt x="1632271" y="132445"/>
                </a:lnTo>
                <a:lnTo>
                  <a:pt x="1601071" y="132445"/>
                </a:lnTo>
                <a:lnTo>
                  <a:pt x="1594158" y="125821"/>
                </a:lnTo>
                <a:lnTo>
                  <a:pt x="1587199" y="112578"/>
                </a:lnTo>
                <a:lnTo>
                  <a:pt x="1587199" y="99334"/>
                </a:lnTo>
                <a:lnTo>
                  <a:pt x="1656513" y="99334"/>
                </a:lnTo>
                <a:lnTo>
                  <a:pt x="1639184" y="72847"/>
                </a:lnTo>
                <a:lnTo>
                  <a:pt x="1639184" y="86090"/>
                </a:lnTo>
                <a:lnTo>
                  <a:pt x="1587199" y="86090"/>
                </a:lnTo>
                <a:lnTo>
                  <a:pt x="1587199" y="46355"/>
                </a:lnTo>
                <a:lnTo>
                  <a:pt x="1580287" y="52979"/>
                </a:lnTo>
                <a:lnTo>
                  <a:pt x="1573374" y="62910"/>
                </a:lnTo>
                <a:lnTo>
                  <a:pt x="1573374" y="72847"/>
                </a:lnTo>
                <a:lnTo>
                  <a:pt x="1569871" y="82778"/>
                </a:lnTo>
                <a:lnTo>
                  <a:pt x="1569871" y="105958"/>
                </a:lnTo>
                <a:lnTo>
                  <a:pt x="1573374" y="115890"/>
                </a:lnTo>
                <a:close/>
              </a:path>
              <a:path extrusionOk="0" h="188732" w="3649223">
                <a:moveTo>
                  <a:pt x="1649600" y="62910"/>
                </a:moveTo>
                <a:lnTo>
                  <a:pt x="1646143" y="52979"/>
                </a:lnTo>
                <a:lnTo>
                  <a:pt x="1639184" y="46355"/>
                </a:lnTo>
                <a:lnTo>
                  <a:pt x="1632271" y="43047"/>
                </a:lnTo>
                <a:lnTo>
                  <a:pt x="1621856" y="39735"/>
                </a:lnTo>
                <a:lnTo>
                  <a:pt x="1604528" y="39735"/>
                </a:lnTo>
                <a:lnTo>
                  <a:pt x="1594158" y="43047"/>
                </a:lnTo>
                <a:lnTo>
                  <a:pt x="1587199" y="46355"/>
                </a:lnTo>
                <a:lnTo>
                  <a:pt x="1587199" y="86090"/>
                </a:lnTo>
                <a:lnTo>
                  <a:pt x="1587199" y="72847"/>
                </a:lnTo>
                <a:lnTo>
                  <a:pt x="1594158" y="62910"/>
                </a:lnTo>
                <a:lnTo>
                  <a:pt x="1601071" y="56291"/>
                </a:lnTo>
                <a:lnTo>
                  <a:pt x="1625313" y="56291"/>
                </a:lnTo>
                <a:lnTo>
                  <a:pt x="1632271" y="62910"/>
                </a:lnTo>
                <a:lnTo>
                  <a:pt x="1639184" y="72847"/>
                </a:lnTo>
                <a:lnTo>
                  <a:pt x="1656513" y="99334"/>
                </a:lnTo>
                <a:lnTo>
                  <a:pt x="1656513" y="82778"/>
                </a:lnTo>
                <a:lnTo>
                  <a:pt x="1653056" y="72847"/>
                </a:lnTo>
                <a:lnTo>
                  <a:pt x="1649600" y="62910"/>
                </a:lnTo>
                <a:close/>
              </a:path>
              <a:path extrusionOk="0" h="188732" w="3649223">
                <a:moveTo>
                  <a:pt x="1715457" y="43047"/>
                </a:moveTo>
                <a:lnTo>
                  <a:pt x="1708498" y="46355"/>
                </a:lnTo>
                <a:lnTo>
                  <a:pt x="1705041" y="52979"/>
                </a:lnTo>
                <a:lnTo>
                  <a:pt x="1705041" y="43047"/>
                </a:lnTo>
                <a:lnTo>
                  <a:pt x="1687713" y="43047"/>
                </a:lnTo>
                <a:lnTo>
                  <a:pt x="1687713" y="145689"/>
                </a:lnTo>
                <a:lnTo>
                  <a:pt x="1705041" y="145689"/>
                </a:lnTo>
                <a:lnTo>
                  <a:pt x="1705041" y="76154"/>
                </a:lnTo>
                <a:lnTo>
                  <a:pt x="1711954" y="62910"/>
                </a:lnTo>
                <a:lnTo>
                  <a:pt x="1718913" y="56291"/>
                </a:lnTo>
                <a:lnTo>
                  <a:pt x="1743154" y="56291"/>
                </a:lnTo>
                <a:lnTo>
                  <a:pt x="1746611" y="43047"/>
                </a:lnTo>
                <a:lnTo>
                  <a:pt x="1739698" y="39735"/>
                </a:lnTo>
                <a:lnTo>
                  <a:pt x="1722370" y="39735"/>
                </a:lnTo>
                <a:lnTo>
                  <a:pt x="1715457" y="43047"/>
                </a:lnTo>
                <a:close/>
              </a:path>
              <a:path extrusionOk="0" h="188732" w="3649223">
                <a:moveTo>
                  <a:pt x="1777811" y="89402"/>
                </a:moveTo>
                <a:lnTo>
                  <a:pt x="1781267" y="122509"/>
                </a:lnTo>
                <a:lnTo>
                  <a:pt x="1781267" y="115890"/>
                </a:lnTo>
                <a:lnTo>
                  <a:pt x="1784770" y="105958"/>
                </a:lnTo>
                <a:lnTo>
                  <a:pt x="1795139" y="82778"/>
                </a:lnTo>
                <a:lnTo>
                  <a:pt x="1777811" y="89402"/>
                </a:lnTo>
                <a:close/>
              </a:path>
              <a:path extrusionOk="0" h="188732" w="3649223">
                <a:moveTo>
                  <a:pt x="1906068" y="43047"/>
                </a:moveTo>
                <a:lnTo>
                  <a:pt x="1906068" y="16555"/>
                </a:lnTo>
                <a:lnTo>
                  <a:pt x="1888740" y="16555"/>
                </a:lnTo>
                <a:lnTo>
                  <a:pt x="1888740" y="43047"/>
                </a:lnTo>
                <a:lnTo>
                  <a:pt x="1871411" y="43047"/>
                </a:lnTo>
                <a:lnTo>
                  <a:pt x="1871411" y="56291"/>
                </a:lnTo>
                <a:lnTo>
                  <a:pt x="1888740" y="56291"/>
                </a:lnTo>
                <a:lnTo>
                  <a:pt x="1888740" y="125821"/>
                </a:lnTo>
                <a:lnTo>
                  <a:pt x="1895653" y="139065"/>
                </a:lnTo>
                <a:lnTo>
                  <a:pt x="1902566" y="145689"/>
                </a:lnTo>
                <a:lnTo>
                  <a:pt x="1916437" y="149001"/>
                </a:lnTo>
                <a:lnTo>
                  <a:pt x="1926853" y="145689"/>
                </a:lnTo>
                <a:lnTo>
                  <a:pt x="1937222" y="142377"/>
                </a:lnTo>
                <a:lnTo>
                  <a:pt x="1930309" y="129133"/>
                </a:lnTo>
                <a:lnTo>
                  <a:pt x="1923396" y="132445"/>
                </a:lnTo>
                <a:lnTo>
                  <a:pt x="1909525" y="132445"/>
                </a:lnTo>
                <a:lnTo>
                  <a:pt x="1906068" y="129133"/>
                </a:lnTo>
                <a:lnTo>
                  <a:pt x="1906068" y="56291"/>
                </a:lnTo>
                <a:lnTo>
                  <a:pt x="1930309" y="56291"/>
                </a:lnTo>
                <a:lnTo>
                  <a:pt x="1930309" y="43047"/>
                </a:lnTo>
                <a:lnTo>
                  <a:pt x="1906068" y="43047"/>
                </a:lnTo>
                <a:close/>
              </a:path>
              <a:path extrusionOk="0" h="188732" w="3649223">
                <a:moveTo>
                  <a:pt x="1964966" y="13243"/>
                </a:moveTo>
                <a:lnTo>
                  <a:pt x="1968422" y="23179"/>
                </a:lnTo>
                <a:lnTo>
                  <a:pt x="1982294" y="23179"/>
                </a:lnTo>
                <a:lnTo>
                  <a:pt x="1985751" y="13243"/>
                </a:lnTo>
                <a:lnTo>
                  <a:pt x="1982294" y="6624"/>
                </a:lnTo>
                <a:lnTo>
                  <a:pt x="1975335" y="3312"/>
                </a:lnTo>
                <a:lnTo>
                  <a:pt x="1968422" y="6624"/>
                </a:lnTo>
                <a:lnTo>
                  <a:pt x="1964966" y="13243"/>
                </a:lnTo>
                <a:close/>
              </a:path>
              <a:path extrusionOk="0" h="188732" w="3649223">
                <a:moveTo>
                  <a:pt x="1964966" y="43047"/>
                </a:moveTo>
                <a:lnTo>
                  <a:pt x="1964966" y="145689"/>
                </a:lnTo>
                <a:lnTo>
                  <a:pt x="1982294" y="145689"/>
                </a:lnTo>
                <a:lnTo>
                  <a:pt x="1982294" y="43047"/>
                </a:lnTo>
                <a:lnTo>
                  <a:pt x="1964966" y="43047"/>
                </a:lnTo>
                <a:close/>
              </a:path>
              <a:path extrusionOk="0" h="188732" w="3649223">
                <a:moveTo>
                  <a:pt x="2048151" y="43047"/>
                </a:moveTo>
                <a:lnTo>
                  <a:pt x="2041192" y="46355"/>
                </a:lnTo>
                <a:lnTo>
                  <a:pt x="2037736" y="52979"/>
                </a:lnTo>
                <a:lnTo>
                  <a:pt x="2037736" y="43047"/>
                </a:lnTo>
                <a:lnTo>
                  <a:pt x="2020407" y="43047"/>
                </a:lnTo>
                <a:lnTo>
                  <a:pt x="2020407" y="145689"/>
                </a:lnTo>
                <a:lnTo>
                  <a:pt x="2037736" y="145689"/>
                </a:lnTo>
                <a:lnTo>
                  <a:pt x="2037736" y="72847"/>
                </a:lnTo>
                <a:lnTo>
                  <a:pt x="2044649" y="59598"/>
                </a:lnTo>
                <a:lnTo>
                  <a:pt x="2051608" y="56291"/>
                </a:lnTo>
                <a:lnTo>
                  <a:pt x="2072392" y="56291"/>
                </a:lnTo>
                <a:lnTo>
                  <a:pt x="2079305" y="59598"/>
                </a:lnTo>
                <a:lnTo>
                  <a:pt x="2082808" y="72847"/>
                </a:lnTo>
                <a:lnTo>
                  <a:pt x="2086264" y="89402"/>
                </a:lnTo>
                <a:lnTo>
                  <a:pt x="2086264" y="145689"/>
                </a:lnTo>
                <a:lnTo>
                  <a:pt x="2100136" y="145689"/>
                </a:lnTo>
                <a:lnTo>
                  <a:pt x="2100136" y="69535"/>
                </a:lnTo>
                <a:lnTo>
                  <a:pt x="2096633" y="59598"/>
                </a:lnTo>
                <a:lnTo>
                  <a:pt x="2089721" y="52979"/>
                </a:lnTo>
                <a:lnTo>
                  <a:pt x="2079305" y="43047"/>
                </a:lnTo>
                <a:lnTo>
                  <a:pt x="2061977" y="39735"/>
                </a:lnTo>
                <a:lnTo>
                  <a:pt x="2055064" y="39735"/>
                </a:lnTo>
                <a:lnTo>
                  <a:pt x="2048151" y="43047"/>
                </a:lnTo>
                <a:close/>
              </a:path>
              <a:path extrusionOk="0" h="188732" w="3649223">
                <a:moveTo>
                  <a:pt x="2474400" y="145689"/>
                </a:moveTo>
                <a:lnTo>
                  <a:pt x="2491728" y="145689"/>
                </a:lnTo>
                <a:lnTo>
                  <a:pt x="2491728" y="16555"/>
                </a:lnTo>
                <a:lnTo>
                  <a:pt x="2536800" y="16555"/>
                </a:lnTo>
                <a:lnTo>
                  <a:pt x="2536800" y="0"/>
                </a:lnTo>
                <a:lnTo>
                  <a:pt x="2432830" y="0"/>
                </a:lnTo>
                <a:lnTo>
                  <a:pt x="2432830" y="16555"/>
                </a:lnTo>
                <a:lnTo>
                  <a:pt x="2474400" y="16555"/>
                </a:lnTo>
                <a:lnTo>
                  <a:pt x="2474400" y="145689"/>
                </a:lnTo>
                <a:close/>
              </a:path>
              <a:path extrusionOk="0" h="188732" w="3649223">
                <a:moveTo>
                  <a:pt x="2217932" y="43047"/>
                </a:moveTo>
                <a:lnTo>
                  <a:pt x="2200603" y="43047"/>
                </a:lnTo>
                <a:lnTo>
                  <a:pt x="2200603" y="52979"/>
                </a:lnTo>
                <a:lnTo>
                  <a:pt x="2197147" y="46355"/>
                </a:lnTo>
                <a:lnTo>
                  <a:pt x="2190234" y="43047"/>
                </a:lnTo>
                <a:lnTo>
                  <a:pt x="2179819" y="39735"/>
                </a:lnTo>
                <a:lnTo>
                  <a:pt x="2162490" y="39735"/>
                </a:lnTo>
                <a:lnTo>
                  <a:pt x="2155577" y="43047"/>
                </a:lnTo>
                <a:lnTo>
                  <a:pt x="2148618" y="46355"/>
                </a:lnTo>
                <a:lnTo>
                  <a:pt x="2148618" y="92710"/>
                </a:lnTo>
                <a:lnTo>
                  <a:pt x="2148618" y="76154"/>
                </a:lnTo>
                <a:lnTo>
                  <a:pt x="2155577" y="62910"/>
                </a:lnTo>
                <a:lnTo>
                  <a:pt x="2162490" y="56291"/>
                </a:lnTo>
                <a:lnTo>
                  <a:pt x="2186778" y="56291"/>
                </a:lnTo>
                <a:lnTo>
                  <a:pt x="2193690" y="62910"/>
                </a:lnTo>
                <a:lnTo>
                  <a:pt x="2200603" y="76154"/>
                </a:lnTo>
                <a:lnTo>
                  <a:pt x="2207562" y="175489"/>
                </a:lnTo>
                <a:lnTo>
                  <a:pt x="2211019" y="168869"/>
                </a:lnTo>
                <a:lnTo>
                  <a:pt x="2214475" y="158933"/>
                </a:lnTo>
                <a:lnTo>
                  <a:pt x="2217932" y="149001"/>
                </a:lnTo>
                <a:lnTo>
                  <a:pt x="2217932" y="43047"/>
                </a:lnTo>
                <a:close/>
              </a:path>
              <a:path extrusionOk="0" h="188732" w="3649223">
                <a:moveTo>
                  <a:pt x="2134793" y="125821"/>
                </a:moveTo>
                <a:lnTo>
                  <a:pt x="2141706" y="135757"/>
                </a:lnTo>
                <a:lnTo>
                  <a:pt x="2148618" y="139065"/>
                </a:lnTo>
                <a:lnTo>
                  <a:pt x="2155577" y="145689"/>
                </a:lnTo>
                <a:lnTo>
                  <a:pt x="2162490" y="149001"/>
                </a:lnTo>
                <a:lnTo>
                  <a:pt x="2179819" y="149001"/>
                </a:lnTo>
                <a:lnTo>
                  <a:pt x="2190234" y="145689"/>
                </a:lnTo>
                <a:lnTo>
                  <a:pt x="2197147" y="139065"/>
                </a:lnTo>
                <a:lnTo>
                  <a:pt x="2200603" y="135757"/>
                </a:lnTo>
                <a:lnTo>
                  <a:pt x="2200603" y="152313"/>
                </a:lnTo>
                <a:lnTo>
                  <a:pt x="2197147" y="165557"/>
                </a:lnTo>
                <a:lnTo>
                  <a:pt x="2186778" y="172177"/>
                </a:lnTo>
                <a:lnTo>
                  <a:pt x="2172906" y="175489"/>
                </a:lnTo>
                <a:lnTo>
                  <a:pt x="2159034" y="172177"/>
                </a:lnTo>
                <a:lnTo>
                  <a:pt x="2145162" y="168869"/>
                </a:lnTo>
                <a:lnTo>
                  <a:pt x="2138249" y="182113"/>
                </a:lnTo>
                <a:lnTo>
                  <a:pt x="2155577" y="185420"/>
                </a:lnTo>
                <a:lnTo>
                  <a:pt x="2172906" y="188732"/>
                </a:lnTo>
                <a:lnTo>
                  <a:pt x="2183275" y="188732"/>
                </a:lnTo>
                <a:lnTo>
                  <a:pt x="2193690" y="185420"/>
                </a:lnTo>
                <a:lnTo>
                  <a:pt x="2200603" y="182113"/>
                </a:lnTo>
                <a:lnTo>
                  <a:pt x="2207562" y="175489"/>
                </a:lnTo>
                <a:lnTo>
                  <a:pt x="2200603" y="76154"/>
                </a:lnTo>
                <a:lnTo>
                  <a:pt x="2200603" y="112578"/>
                </a:lnTo>
                <a:lnTo>
                  <a:pt x="2193690" y="125821"/>
                </a:lnTo>
                <a:lnTo>
                  <a:pt x="2186778" y="132445"/>
                </a:lnTo>
                <a:lnTo>
                  <a:pt x="2162490" y="132445"/>
                </a:lnTo>
                <a:lnTo>
                  <a:pt x="2155577" y="125821"/>
                </a:lnTo>
                <a:lnTo>
                  <a:pt x="2148618" y="112578"/>
                </a:lnTo>
                <a:lnTo>
                  <a:pt x="2148618" y="46355"/>
                </a:lnTo>
                <a:lnTo>
                  <a:pt x="2141706" y="52979"/>
                </a:lnTo>
                <a:lnTo>
                  <a:pt x="2134793" y="62910"/>
                </a:lnTo>
                <a:lnTo>
                  <a:pt x="2131290" y="72847"/>
                </a:lnTo>
                <a:lnTo>
                  <a:pt x="2131290" y="115890"/>
                </a:lnTo>
                <a:lnTo>
                  <a:pt x="2134793" y="125821"/>
                </a:lnTo>
                <a:close/>
              </a:path>
              <a:path extrusionOk="0" h="188732" w="3649223">
                <a:moveTo>
                  <a:pt x="2574913" y="43047"/>
                </a:moveTo>
                <a:lnTo>
                  <a:pt x="2567954" y="46355"/>
                </a:lnTo>
                <a:lnTo>
                  <a:pt x="2561042" y="52979"/>
                </a:lnTo>
                <a:lnTo>
                  <a:pt x="2561042" y="43047"/>
                </a:lnTo>
                <a:lnTo>
                  <a:pt x="2547170" y="43047"/>
                </a:lnTo>
                <a:lnTo>
                  <a:pt x="2547170" y="145689"/>
                </a:lnTo>
                <a:lnTo>
                  <a:pt x="2561042" y="145689"/>
                </a:lnTo>
                <a:lnTo>
                  <a:pt x="2561042" y="92710"/>
                </a:lnTo>
                <a:lnTo>
                  <a:pt x="2564498" y="76154"/>
                </a:lnTo>
                <a:lnTo>
                  <a:pt x="2567954" y="62910"/>
                </a:lnTo>
                <a:lnTo>
                  <a:pt x="2578370" y="56291"/>
                </a:lnTo>
                <a:lnTo>
                  <a:pt x="2599155" y="56291"/>
                </a:lnTo>
                <a:lnTo>
                  <a:pt x="2602611" y="43047"/>
                </a:lnTo>
                <a:lnTo>
                  <a:pt x="2595698" y="39735"/>
                </a:lnTo>
                <a:lnTo>
                  <a:pt x="2581826" y="39735"/>
                </a:lnTo>
                <a:lnTo>
                  <a:pt x="2574913" y="43047"/>
                </a:lnTo>
                <a:close/>
              </a:path>
              <a:path extrusionOk="0" h="188732" w="3649223">
                <a:moveTo>
                  <a:pt x="2654596" y="82778"/>
                </a:moveTo>
                <a:lnTo>
                  <a:pt x="2637268" y="89402"/>
                </a:lnTo>
                <a:lnTo>
                  <a:pt x="2637268" y="115890"/>
                </a:lnTo>
                <a:lnTo>
                  <a:pt x="2640770" y="105958"/>
                </a:lnTo>
                <a:lnTo>
                  <a:pt x="2647683" y="102646"/>
                </a:lnTo>
                <a:lnTo>
                  <a:pt x="2658052" y="96022"/>
                </a:lnTo>
                <a:lnTo>
                  <a:pt x="2654596" y="82778"/>
                </a:lnTo>
                <a:close/>
              </a:path>
              <a:path extrusionOk="0" h="188732" w="3649223">
                <a:moveTo>
                  <a:pt x="2644227" y="43047"/>
                </a:moveTo>
                <a:lnTo>
                  <a:pt x="2626898" y="46355"/>
                </a:lnTo>
                <a:lnTo>
                  <a:pt x="2633811" y="59598"/>
                </a:lnTo>
                <a:lnTo>
                  <a:pt x="2647683" y="56291"/>
                </a:lnTo>
                <a:lnTo>
                  <a:pt x="2675381" y="56291"/>
                </a:lnTo>
                <a:lnTo>
                  <a:pt x="2682340" y="59598"/>
                </a:lnTo>
                <a:lnTo>
                  <a:pt x="2685796" y="72847"/>
                </a:lnTo>
                <a:lnTo>
                  <a:pt x="2689253" y="82778"/>
                </a:lnTo>
                <a:lnTo>
                  <a:pt x="2654596" y="82778"/>
                </a:lnTo>
                <a:lnTo>
                  <a:pt x="2658052" y="96022"/>
                </a:lnTo>
                <a:lnTo>
                  <a:pt x="2689253" y="96022"/>
                </a:lnTo>
                <a:lnTo>
                  <a:pt x="2685796" y="112578"/>
                </a:lnTo>
                <a:lnTo>
                  <a:pt x="2682340" y="122509"/>
                </a:lnTo>
                <a:lnTo>
                  <a:pt x="2675381" y="132445"/>
                </a:lnTo>
                <a:lnTo>
                  <a:pt x="2651140" y="132445"/>
                </a:lnTo>
                <a:lnTo>
                  <a:pt x="2644227" y="129133"/>
                </a:lnTo>
                <a:lnTo>
                  <a:pt x="2640770" y="122509"/>
                </a:lnTo>
                <a:lnTo>
                  <a:pt x="2637268" y="115890"/>
                </a:lnTo>
                <a:lnTo>
                  <a:pt x="2637268" y="89402"/>
                </a:lnTo>
                <a:lnTo>
                  <a:pt x="2630355" y="96022"/>
                </a:lnTo>
                <a:lnTo>
                  <a:pt x="2626898" y="99334"/>
                </a:lnTo>
                <a:lnTo>
                  <a:pt x="2623442" y="109266"/>
                </a:lnTo>
                <a:lnTo>
                  <a:pt x="2623442" y="115890"/>
                </a:lnTo>
                <a:lnTo>
                  <a:pt x="2626898" y="129133"/>
                </a:lnTo>
                <a:lnTo>
                  <a:pt x="2637268" y="142377"/>
                </a:lnTo>
                <a:lnTo>
                  <a:pt x="2647683" y="145689"/>
                </a:lnTo>
                <a:lnTo>
                  <a:pt x="2658052" y="149001"/>
                </a:lnTo>
                <a:lnTo>
                  <a:pt x="2668468" y="149001"/>
                </a:lnTo>
                <a:lnTo>
                  <a:pt x="2675381" y="145689"/>
                </a:lnTo>
                <a:lnTo>
                  <a:pt x="2682340" y="139065"/>
                </a:lnTo>
                <a:lnTo>
                  <a:pt x="2689253" y="135757"/>
                </a:lnTo>
                <a:lnTo>
                  <a:pt x="2689253" y="145689"/>
                </a:lnTo>
                <a:lnTo>
                  <a:pt x="2703125" y="145689"/>
                </a:lnTo>
                <a:lnTo>
                  <a:pt x="2703125" y="69535"/>
                </a:lnTo>
                <a:lnTo>
                  <a:pt x="2696212" y="52979"/>
                </a:lnTo>
                <a:lnTo>
                  <a:pt x="2689253" y="46355"/>
                </a:lnTo>
                <a:lnTo>
                  <a:pt x="2682340" y="43047"/>
                </a:lnTo>
                <a:lnTo>
                  <a:pt x="2671924" y="39735"/>
                </a:lnTo>
                <a:lnTo>
                  <a:pt x="2665011" y="39735"/>
                </a:lnTo>
                <a:lnTo>
                  <a:pt x="2644227" y="43047"/>
                </a:lnTo>
                <a:close/>
              </a:path>
              <a:path extrusionOk="0" h="188732" w="3649223">
                <a:moveTo>
                  <a:pt x="2765525" y="43047"/>
                </a:moveTo>
                <a:lnTo>
                  <a:pt x="2758566" y="46355"/>
                </a:lnTo>
                <a:lnTo>
                  <a:pt x="2755109" y="52979"/>
                </a:lnTo>
                <a:lnTo>
                  <a:pt x="2755109" y="43047"/>
                </a:lnTo>
                <a:lnTo>
                  <a:pt x="2737781" y="43047"/>
                </a:lnTo>
                <a:lnTo>
                  <a:pt x="2737781" y="145689"/>
                </a:lnTo>
                <a:lnTo>
                  <a:pt x="2755109" y="145689"/>
                </a:lnTo>
                <a:lnTo>
                  <a:pt x="2755109" y="72847"/>
                </a:lnTo>
                <a:lnTo>
                  <a:pt x="2762022" y="59598"/>
                </a:lnTo>
                <a:lnTo>
                  <a:pt x="2768981" y="56291"/>
                </a:lnTo>
                <a:lnTo>
                  <a:pt x="2789766" y="56291"/>
                </a:lnTo>
                <a:lnTo>
                  <a:pt x="2796679" y="59598"/>
                </a:lnTo>
                <a:lnTo>
                  <a:pt x="2803638" y="72847"/>
                </a:lnTo>
                <a:lnTo>
                  <a:pt x="2803638" y="145689"/>
                </a:lnTo>
                <a:lnTo>
                  <a:pt x="2820966" y="145689"/>
                </a:lnTo>
                <a:lnTo>
                  <a:pt x="2820966" y="79466"/>
                </a:lnTo>
                <a:lnTo>
                  <a:pt x="2817510" y="69535"/>
                </a:lnTo>
                <a:lnTo>
                  <a:pt x="2814007" y="59598"/>
                </a:lnTo>
                <a:lnTo>
                  <a:pt x="2810551" y="52979"/>
                </a:lnTo>
                <a:lnTo>
                  <a:pt x="2796679" y="43047"/>
                </a:lnTo>
                <a:lnTo>
                  <a:pt x="2779351" y="39735"/>
                </a:lnTo>
                <a:lnTo>
                  <a:pt x="2772438" y="39735"/>
                </a:lnTo>
                <a:lnTo>
                  <a:pt x="2765525" y="43047"/>
                </a:lnTo>
                <a:close/>
              </a:path>
              <a:path extrusionOk="0" h="188732" w="3649223">
                <a:moveTo>
                  <a:pt x="3063563" y="86090"/>
                </a:moveTo>
                <a:lnTo>
                  <a:pt x="3063563" y="72847"/>
                </a:lnTo>
                <a:lnTo>
                  <a:pt x="3070476" y="62910"/>
                </a:lnTo>
                <a:lnTo>
                  <a:pt x="3077388" y="56291"/>
                </a:lnTo>
                <a:lnTo>
                  <a:pt x="3101676" y="56291"/>
                </a:lnTo>
                <a:lnTo>
                  <a:pt x="3112045" y="62910"/>
                </a:lnTo>
                <a:lnTo>
                  <a:pt x="3101676" y="39735"/>
                </a:lnTo>
                <a:lnTo>
                  <a:pt x="3080891" y="39735"/>
                </a:lnTo>
                <a:lnTo>
                  <a:pt x="3070476" y="43047"/>
                </a:lnTo>
                <a:lnTo>
                  <a:pt x="3063563" y="46355"/>
                </a:lnTo>
                <a:lnTo>
                  <a:pt x="3063563" y="86090"/>
                </a:lnTo>
                <a:close/>
              </a:path>
              <a:path extrusionOk="0" h="188732" w="3649223">
                <a:moveTo>
                  <a:pt x="2900649" y="145689"/>
                </a:moveTo>
                <a:lnTo>
                  <a:pt x="2914521" y="142377"/>
                </a:lnTo>
                <a:lnTo>
                  <a:pt x="2921480" y="132445"/>
                </a:lnTo>
                <a:lnTo>
                  <a:pt x="2924936" y="119202"/>
                </a:lnTo>
                <a:lnTo>
                  <a:pt x="2924936" y="109266"/>
                </a:lnTo>
                <a:lnTo>
                  <a:pt x="2921480" y="102646"/>
                </a:lnTo>
                <a:lnTo>
                  <a:pt x="2917977" y="99334"/>
                </a:lnTo>
                <a:lnTo>
                  <a:pt x="2911064" y="92710"/>
                </a:lnTo>
                <a:lnTo>
                  <a:pt x="2900649" y="89402"/>
                </a:lnTo>
                <a:lnTo>
                  <a:pt x="2890280" y="86090"/>
                </a:lnTo>
                <a:lnTo>
                  <a:pt x="2879864" y="82778"/>
                </a:lnTo>
                <a:lnTo>
                  <a:pt x="2872951" y="79466"/>
                </a:lnTo>
                <a:lnTo>
                  <a:pt x="2865992" y="76154"/>
                </a:lnTo>
                <a:lnTo>
                  <a:pt x="2865992" y="62910"/>
                </a:lnTo>
                <a:lnTo>
                  <a:pt x="2872951" y="56291"/>
                </a:lnTo>
                <a:lnTo>
                  <a:pt x="2900649" y="56291"/>
                </a:lnTo>
                <a:lnTo>
                  <a:pt x="2914521" y="59598"/>
                </a:lnTo>
                <a:lnTo>
                  <a:pt x="2921480" y="46355"/>
                </a:lnTo>
                <a:lnTo>
                  <a:pt x="2904151" y="43047"/>
                </a:lnTo>
                <a:lnTo>
                  <a:pt x="2886823" y="39735"/>
                </a:lnTo>
                <a:lnTo>
                  <a:pt x="2872951" y="43047"/>
                </a:lnTo>
                <a:lnTo>
                  <a:pt x="2862536" y="46355"/>
                </a:lnTo>
                <a:lnTo>
                  <a:pt x="2852166" y="56291"/>
                </a:lnTo>
                <a:lnTo>
                  <a:pt x="2848664" y="69535"/>
                </a:lnTo>
                <a:lnTo>
                  <a:pt x="2852166" y="82778"/>
                </a:lnTo>
                <a:lnTo>
                  <a:pt x="2862536" y="92710"/>
                </a:lnTo>
                <a:lnTo>
                  <a:pt x="2872951" y="96022"/>
                </a:lnTo>
                <a:lnTo>
                  <a:pt x="2883321" y="99334"/>
                </a:lnTo>
                <a:lnTo>
                  <a:pt x="2893736" y="102646"/>
                </a:lnTo>
                <a:lnTo>
                  <a:pt x="2904151" y="105958"/>
                </a:lnTo>
                <a:lnTo>
                  <a:pt x="2907608" y="112578"/>
                </a:lnTo>
                <a:lnTo>
                  <a:pt x="2907608" y="125821"/>
                </a:lnTo>
                <a:lnTo>
                  <a:pt x="2904151" y="129133"/>
                </a:lnTo>
                <a:lnTo>
                  <a:pt x="2897192" y="132445"/>
                </a:lnTo>
                <a:lnTo>
                  <a:pt x="2869495" y="132445"/>
                </a:lnTo>
                <a:lnTo>
                  <a:pt x="2855623" y="125821"/>
                </a:lnTo>
                <a:lnTo>
                  <a:pt x="2848664" y="139065"/>
                </a:lnTo>
                <a:lnTo>
                  <a:pt x="2865992" y="145689"/>
                </a:lnTo>
                <a:lnTo>
                  <a:pt x="2886823" y="149001"/>
                </a:lnTo>
                <a:lnTo>
                  <a:pt x="2900649" y="145689"/>
                </a:lnTo>
                <a:close/>
              </a:path>
              <a:path extrusionOk="0" h="188732" w="3649223">
                <a:moveTo>
                  <a:pt x="3396257" y="13243"/>
                </a:moveTo>
                <a:lnTo>
                  <a:pt x="3399714" y="23179"/>
                </a:lnTo>
                <a:lnTo>
                  <a:pt x="3417042" y="23179"/>
                </a:lnTo>
                <a:lnTo>
                  <a:pt x="3417042" y="6624"/>
                </a:lnTo>
                <a:lnTo>
                  <a:pt x="3406626" y="3312"/>
                </a:lnTo>
                <a:lnTo>
                  <a:pt x="3399714" y="6624"/>
                </a:lnTo>
                <a:lnTo>
                  <a:pt x="3396257" y="13243"/>
                </a:lnTo>
                <a:close/>
              </a:path>
              <a:path extrusionOk="0" h="188732" w="3649223">
                <a:moveTo>
                  <a:pt x="3281872" y="62910"/>
                </a:moveTo>
                <a:lnTo>
                  <a:pt x="3278415" y="72847"/>
                </a:lnTo>
                <a:lnTo>
                  <a:pt x="3278415" y="82778"/>
                </a:lnTo>
                <a:lnTo>
                  <a:pt x="3274959" y="92710"/>
                </a:lnTo>
                <a:lnTo>
                  <a:pt x="3278415" y="105958"/>
                </a:lnTo>
                <a:lnTo>
                  <a:pt x="3278415" y="115890"/>
                </a:lnTo>
                <a:lnTo>
                  <a:pt x="3281872" y="125821"/>
                </a:lnTo>
                <a:lnTo>
                  <a:pt x="3285328" y="135757"/>
                </a:lnTo>
                <a:lnTo>
                  <a:pt x="3292287" y="139065"/>
                </a:lnTo>
                <a:lnTo>
                  <a:pt x="3299200" y="145689"/>
                </a:lnTo>
                <a:lnTo>
                  <a:pt x="3309616" y="149001"/>
                </a:lnTo>
                <a:lnTo>
                  <a:pt x="3326944" y="149001"/>
                </a:lnTo>
                <a:lnTo>
                  <a:pt x="3333857" y="145689"/>
                </a:lnTo>
                <a:lnTo>
                  <a:pt x="3340770" y="139065"/>
                </a:lnTo>
                <a:lnTo>
                  <a:pt x="3344272" y="135757"/>
                </a:lnTo>
                <a:lnTo>
                  <a:pt x="3344272" y="145689"/>
                </a:lnTo>
                <a:lnTo>
                  <a:pt x="3361600" y="145689"/>
                </a:lnTo>
                <a:lnTo>
                  <a:pt x="3344272" y="76154"/>
                </a:lnTo>
                <a:lnTo>
                  <a:pt x="3344272" y="112578"/>
                </a:lnTo>
                <a:lnTo>
                  <a:pt x="3337313" y="125821"/>
                </a:lnTo>
                <a:lnTo>
                  <a:pt x="3330400" y="132445"/>
                </a:lnTo>
                <a:lnTo>
                  <a:pt x="3306159" y="132445"/>
                </a:lnTo>
                <a:lnTo>
                  <a:pt x="3299200" y="125821"/>
                </a:lnTo>
                <a:lnTo>
                  <a:pt x="3292287" y="112578"/>
                </a:lnTo>
                <a:lnTo>
                  <a:pt x="3292287" y="46355"/>
                </a:lnTo>
                <a:lnTo>
                  <a:pt x="3285328" y="52979"/>
                </a:lnTo>
                <a:lnTo>
                  <a:pt x="3281872" y="62910"/>
                </a:lnTo>
                <a:close/>
              </a:path>
              <a:path extrusionOk="0" h="188732" w="3649223">
                <a:moveTo>
                  <a:pt x="3361600" y="0"/>
                </a:moveTo>
                <a:lnTo>
                  <a:pt x="3344272" y="0"/>
                </a:lnTo>
                <a:lnTo>
                  <a:pt x="3344272" y="52979"/>
                </a:lnTo>
                <a:lnTo>
                  <a:pt x="3340770" y="46355"/>
                </a:lnTo>
                <a:lnTo>
                  <a:pt x="3333857" y="43047"/>
                </a:lnTo>
                <a:lnTo>
                  <a:pt x="3326944" y="39735"/>
                </a:lnTo>
                <a:lnTo>
                  <a:pt x="3309616" y="39735"/>
                </a:lnTo>
                <a:lnTo>
                  <a:pt x="3299200" y="43047"/>
                </a:lnTo>
                <a:lnTo>
                  <a:pt x="3292287" y="46355"/>
                </a:lnTo>
                <a:lnTo>
                  <a:pt x="3292287" y="92710"/>
                </a:lnTo>
                <a:lnTo>
                  <a:pt x="3292287" y="76154"/>
                </a:lnTo>
                <a:lnTo>
                  <a:pt x="3299200" y="62910"/>
                </a:lnTo>
                <a:lnTo>
                  <a:pt x="3306159" y="56291"/>
                </a:lnTo>
                <a:lnTo>
                  <a:pt x="3330400" y="56291"/>
                </a:lnTo>
                <a:lnTo>
                  <a:pt x="3337313" y="62910"/>
                </a:lnTo>
                <a:lnTo>
                  <a:pt x="3344272" y="76154"/>
                </a:lnTo>
                <a:lnTo>
                  <a:pt x="3361600" y="145689"/>
                </a:lnTo>
                <a:lnTo>
                  <a:pt x="3361600" y="0"/>
                </a:lnTo>
                <a:close/>
              </a:path>
              <a:path extrusionOk="0" h="188732" w="3649223">
                <a:moveTo>
                  <a:pt x="3191774" y="43047"/>
                </a:moveTo>
                <a:lnTo>
                  <a:pt x="3184861" y="46355"/>
                </a:lnTo>
                <a:lnTo>
                  <a:pt x="3181358" y="52979"/>
                </a:lnTo>
                <a:lnTo>
                  <a:pt x="3181358" y="43047"/>
                </a:lnTo>
                <a:lnTo>
                  <a:pt x="3164030" y="43047"/>
                </a:lnTo>
                <a:lnTo>
                  <a:pt x="3164030" y="145689"/>
                </a:lnTo>
                <a:lnTo>
                  <a:pt x="3181358" y="145689"/>
                </a:lnTo>
                <a:lnTo>
                  <a:pt x="3181358" y="72847"/>
                </a:lnTo>
                <a:lnTo>
                  <a:pt x="3188317" y="59598"/>
                </a:lnTo>
                <a:lnTo>
                  <a:pt x="3195230" y="56291"/>
                </a:lnTo>
                <a:lnTo>
                  <a:pt x="3216015" y="56291"/>
                </a:lnTo>
                <a:lnTo>
                  <a:pt x="3222974" y="59598"/>
                </a:lnTo>
                <a:lnTo>
                  <a:pt x="3229887" y="72847"/>
                </a:lnTo>
                <a:lnTo>
                  <a:pt x="3229887" y="145689"/>
                </a:lnTo>
                <a:lnTo>
                  <a:pt x="3247215" y="145689"/>
                </a:lnTo>
                <a:lnTo>
                  <a:pt x="3247215" y="79466"/>
                </a:lnTo>
                <a:lnTo>
                  <a:pt x="3243759" y="69535"/>
                </a:lnTo>
                <a:lnTo>
                  <a:pt x="3240302" y="59598"/>
                </a:lnTo>
                <a:lnTo>
                  <a:pt x="3236846" y="52979"/>
                </a:lnTo>
                <a:lnTo>
                  <a:pt x="3222974" y="43047"/>
                </a:lnTo>
                <a:lnTo>
                  <a:pt x="3205646" y="39735"/>
                </a:lnTo>
                <a:lnTo>
                  <a:pt x="3198687" y="39735"/>
                </a:lnTo>
                <a:lnTo>
                  <a:pt x="3191774" y="43047"/>
                </a:lnTo>
                <a:close/>
              </a:path>
              <a:path extrusionOk="0" h="188732" w="3649223">
                <a:moveTo>
                  <a:pt x="3399714" y="43047"/>
                </a:moveTo>
                <a:lnTo>
                  <a:pt x="3399714" y="145689"/>
                </a:lnTo>
                <a:lnTo>
                  <a:pt x="3417042" y="145689"/>
                </a:lnTo>
                <a:lnTo>
                  <a:pt x="3417042" y="43047"/>
                </a:lnTo>
                <a:lnTo>
                  <a:pt x="3399714" y="43047"/>
                </a:lnTo>
                <a:close/>
              </a:path>
              <a:path extrusionOk="0" h="188732" w="3649223">
                <a:moveTo>
                  <a:pt x="3524468" y="52979"/>
                </a:moveTo>
                <a:lnTo>
                  <a:pt x="3514053" y="43047"/>
                </a:lnTo>
                <a:lnTo>
                  <a:pt x="3496724" y="39735"/>
                </a:lnTo>
                <a:lnTo>
                  <a:pt x="3486355" y="39735"/>
                </a:lnTo>
                <a:lnTo>
                  <a:pt x="3479396" y="43047"/>
                </a:lnTo>
                <a:lnTo>
                  <a:pt x="3475940" y="46355"/>
                </a:lnTo>
                <a:lnTo>
                  <a:pt x="3469027" y="52979"/>
                </a:lnTo>
                <a:lnTo>
                  <a:pt x="3469027" y="43047"/>
                </a:lnTo>
                <a:lnTo>
                  <a:pt x="3455155" y="43047"/>
                </a:lnTo>
                <a:lnTo>
                  <a:pt x="3455155" y="145689"/>
                </a:lnTo>
                <a:lnTo>
                  <a:pt x="3469027" y="145689"/>
                </a:lnTo>
                <a:lnTo>
                  <a:pt x="3469027" y="72847"/>
                </a:lnTo>
                <a:lnTo>
                  <a:pt x="3475940" y="59598"/>
                </a:lnTo>
                <a:lnTo>
                  <a:pt x="3482899" y="56291"/>
                </a:lnTo>
                <a:lnTo>
                  <a:pt x="3503683" y="56291"/>
                </a:lnTo>
                <a:lnTo>
                  <a:pt x="3510596" y="59598"/>
                </a:lnTo>
                <a:lnTo>
                  <a:pt x="3517555" y="72847"/>
                </a:lnTo>
                <a:lnTo>
                  <a:pt x="3517555" y="145689"/>
                </a:lnTo>
                <a:lnTo>
                  <a:pt x="3534884" y="145689"/>
                </a:lnTo>
                <a:lnTo>
                  <a:pt x="3534884" y="79466"/>
                </a:lnTo>
                <a:lnTo>
                  <a:pt x="3531381" y="69535"/>
                </a:lnTo>
                <a:lnTo>
                  <a:pt x="3531381" y="59598"/>
                </a:lnTo>
                <a:lnTo>
                  <a:pt x="3524468" y="52979"/>
                </a:lnTo>
                <a:close/>
              </a:path>
              <a:path extrusionOk="0" h="188732" w="3649223">
                <a:moveTo>
                  <a:pt x="3618023" y="56291"/>
                </a:moveTo>
                <a:lnTo>
                  <a:pt x="3607653" y="39735"/>
                </a:lnTo>
                <a:lnTo>
                  <a:pt x="3597238" y="39735"/>
                </a:lnTo>
                <a:lnTo>
                  <a:pt x="3586869" y="43047"/>
                </a:lnTo>
                <a:lnTo>
                  <a:pt x="3586869" y="62910"/>
                </a:lnTo>
                <a:lnTo>
                  <a:pt x="3597238" y="56291"/>
                </a:lnTo>
                <a:lnTo>
                  <a:pt x="3618023" y="56291"/>
                </a:lnTo>
                <a:close/>
              </a:path>
              <a:path extrusionOk="0" h="188732" w="3649223">
                <a:moveTo>
                  <a:pt x="3649223" y="43047"/>
                </a:moveTo>
                <a:lnTo>
                  <a:pt x="3635351" y="43047"/>
                </a:lnTo>
                <a:lnTo>
                  <a:pt x="3635351" y="52979"/>
                </a:lnTo>
                <a:lnTo>
                  <a:pt x="3628438" y="46355"/>
                </a:lnTo>
                <a:lnTo>
                  <a:pt x="3621525" y="43047"/>
                </a:lnTo>
                <a:lnTo>
                  <a:pt x="3614566" y="39735"/>
                </a:lnTo>
                <a:lnTo>
                  <a:pt x="3607653" y="39735"/>
                </a:lnTo>
                <a:lnTo>
                  <a:pt x="3618023" y="56291"/>
                </a:lnTo>
                <a:lnTo>
                  <a:pt x="3628438" y="62910"/>
                </a:lnTo>
                <a:lnTo>
                  <a:pt x="3631895" y="76154"/>
                </a:lnTo>
                <a:lnTo>
                  <a:pt x="3635351" y="92710"/>
                </a:lnTo>
                <a:lnTo>
                  <a:pt x="3631895" y="112578"/>
                </a:lnTo>
                <a:lnTo>
                  <a:pt x="3628438" y="125821"/>
                </a:lnTo>
                <a:lnTo>
                  <a:pt x="3618023" y="132445"/>
                </a:lnTo>
                <a:lnTo>
                  <a:pt x="3597238" y="132445"/>
                </a:lnTo>
                <a:lnTo>
                  <a:pt x="3586869" y="125821"/>
                </a:lnTo>
                <a:lnTo>
                  <a:pt x="3583366" y="112578"/>
                </a:lnTo>
                <a:lnTo>
                  <a:pt x="3579910" y="92710"/>
                </a:lnTo>
                <a:lnTo>
                  <a:pt x="3583366" y="76154"/>
                </a:lnTo>
                <a:lnTo>
                  <a:pt x="3586869" y="62910"/>
                </a:lnTo>
                <a:lnTo>
                  <a:pt x="3586869" y="43047"/>
                </a:lnTo>
                <a:lnTo>
                  <a:pt x="3579910" y="46355"/>
                </a:lnTo>
                <a:lnTo>
                  <a:pt x="3576453" y="52979"/>
                </a:lnTo>
                <a:lnTo>
                  <a:pt x="3569540" y="62910"/>
                </a:lnTo>
                <a:lnTo>
                  <a:pt x="3566038" y="72847"/>
                </a:lnTo>
                <a:lnTo>
                  <a:pt x="3566038" y="115890"/>
                </a:lnTo>
                <a:lnTo>
                  <a:pt x="3569540" y="125821"/>
                </a:lnTo>
                <a:lnTo>
                  <a:pt x="3576453" y="135757"/>
                </a:lnTo>
                <a:lnTo>
                  <a:pt x="3579910" y="139065"/>
                </a:lnTo>
                <a:lnTo>
                  <a:pt x="3586869" y="145689"/>
                </a:lnTo>
                <a:lnTo>
                  <a:pt x="3597238" y="149001"/>
                </a:lnTo>
                <a:lnTo>
                  <a:pt x="3614566" y="149001"/>
                </a:lnTo>
                <a:lnTo>
                  <a:pt x="3621525" y="145689"/>
                </a:lnTo>
                <a:lnTo>
                  <a:pt x="3628438" y="139065"/>
                </a:lnTo>
                <a:lnTo>
                  <a:pt x="3635351" y="135757"/>
                </a:lnTo>
                <a:lnTo>
                  <a:pt x="3631895" y="152313"/>
                </a:lnTo>
                <a:lnTo>
                  <a:pt x="3628438" y="165557"/>
                </a:lnTo>
                <a:lnTo>
                  <a:pt x="3618023" y="172177"/>
                </a:lnTo>
                <a:lnTo>
                  <a:pt x="3604197" y="175489"/>
                </a:lnTo>
                <a:lnTo>
                  <a:pt x="3590325" y="172177"/>
                </a:lnTo>
                <a:lnTo>
                  <a:pt x="3579910" y="168869"/>
                </a:lnTo>
                <a:lnTo>
                  <a:pt x="3572997" y="182113"/>
                </a:lnTo>
                <a:lnTo>
                  <a:pt x="3586869" y="185420"/>
                </a:lnTo>
                <a:lnTo>
                  <a:pt x="3604197" y="188732"/>
                </a:lnTo>
                <a:lnTo>
                  <a:pt x="3614566" y="188732"/>
                </a:lnTo>
                <a:lnTo>
                  <a:pt x="3624982" y="185420"/>
                </a:lnTo>
                <a:lnTo>
                  <a:pt x="3631895" y="182113"/>
                </a:lnTo>
                <a:lnTo>
                  <a:pt x="3638854" y="175489"/>
                </a:lnTo>
                <a:lnTo>
                  <a:pt x="3645766" y="168869"/>
                </a:lnTo>
                <a:lnTo>
                  <a:pt x="3649223" y="158933"/>
                </a:lnTo>
                <a:lnTo>
                  <a:pt x="3649223" y="43047"/>
                </a:lnTo>
                <a:close/>
              </a:path>
              <a:path extrusionOk="0" h="188732" w="3649223">
                <a:moveTo>
                  <a:pt x="2973465" y="145689"/>
                </a:moveTo>
                <a:lnTo>
                  <a:pt x="2983834" y="149001"/>
                </a:lnTo>
                <a:lnTo>
                  <a:pt x="2994249" y="149001"/>
                </a:lnTo>
                <a:lnTo>
                  <a:pt x="3011578" y="145689"/>
                </a:lnTo>
                <a:lnTo>
                  <a:pt x="3028906" y="139065"/>
                </a:lnTo>
                <a:lnTo>
                  <a:pt x="3018491" y="125821"/>
                </a:lnTo>
                <a:lnTo>
                  <a:pt x="3008075" y="132445"/>
                </a:lnTo>
                <a:lnTo>
                  <a:pt x="2983834" y="132445"/>
                </a:lnTo>
                <a:lnTo>
                  <a:pt x="2973465" y="125821"/>
                </a:lnTo>
                <a:lnTo>
                  <a:pt x="2966506" y="109266"/>
                </a:lnTo>
                <a:lnTo>
                  <a:pt x="2966506" y="76154"/>
                </a:lnTo>
                <a:lnTo>
                  <a:pt x="2973465" y="62910"/>
                </a:lnTo>
                <a:lnTo>
                  <a:pt x="2983834" y="56291"/>
                </a:lnTo>
                <a:lnTo>
                  <a:pt x="3008075" y="56291"/>
                </a:lnTo>
                <a:lnTo>
                  <a:pt x="3018491" y="62910"/>
                </a:lnTo>
                <a:lnTo>
                  <a:pt x="3025404" y="49667"/>
                </a:lnTo>
                <a:lnTo>
                  <a:pt x="3011578" y="43047"/>
                </a:lnTo>
                <a:lnTo>
                  <a:pt x="2994249" y="39735"/>
                </a:lnTo>
                <a:lnTo>
                  <a:pt x="2983834" y="39735"/>
                </a:lnTo>
                <a:lnTo>
                  <a:pt x="2973465" y="43047"/>
                </a:lnTo>
                <a:lnTo>
                  <a:pt x="2966506" y="46355"/>
                </a:lnTo>
                <a:lnTo>
                  <a:pt x="2959593" y="52979"/>
                </a:lnTo>
                <a:lnTo>
                  <a:pt x="2956136" y="62910"/>
                </a:lnTo>
                <a:lnTo>
                  <a:pt x="2952634" y="72847"/>
                </a:lnTo>
                <a:lnTo>
                  <a:pt x="2949177" y="82778"/>
                </a:lnTo>
                <a:lnTo>
                  <a:pt x="2949177" y="102646"/>
                </a:lnTo>
                <a:lnTo>
                  <a:pt x="2952634" y="115890"/>
                </a:lnTo>
                <a:lnTo>
                  <a:pt x="2956136" y="125821"/>
                </a:lnTo>
                <a:lnTo>
                  <a:pt x="2963049" y="135757"/>
                </a:lnTo>
                <a:lnTo>
                  <a:pt x="2966506" y="139065"/>
                </a:lnTo>
                <a:lnTo>
                  <a:pt x="2973465" y="145689"/>
                </a:lnTo>
                <a:close/>
              </a:path>
              <a:path extrusionOk="0" h="188732" w="3649223">
                <a:moveTo>
                  <a:pt x="3073932" y="145689"/>
                </a:moveTo>
                <a:lnTo>
                  <a:pt x="3080891" y="149001"/>
                </a:lnTo>
                <a:lnTo>
                  <a:pt x="3091260" y="149001"/>
                </a:lnTo>
                <a:lnTo>
                  <a:pt x="3112045" y="145689"/>
                </a:lnTo>
                <a:lnTo>
                  <a:pt x="3129373" y="139065"/>
                </a:lnTo>
                <a:lnTo>
                  <a:pt x="3122461" y="125821"/>
                </a:lnTo>
                <a:lnTo>
                  <a:pt x="3108589" y="132445"/>
                </a:lnTo>
                <a:lnTo>
                  <a:pt x="3077388" y="132445"/>
                </a:lnTo>
                <a:lnTo>
                  <a:pt x="3070476" y="125821"/>
                </a:lnTo>
                <a:lnTo>
                  <a:pt x="3063563" y="112578"/>
                </a:lnTo>
                <a:lnTo>
                  <a:pt x="3063563" y="99334"/>
                </a:lnTo>
                <a:lnTo>
                  <a:pt x="3132876" y="99334"/>
                </a:lnTo>
                <a:lnTo>
                  <a:pt x="3132876" y="72847"/>
                </a:lnTo>
                <a:lnTo>
                  <a:pt x="3129373" y="62910"/>
                </a:lnTo>
                <a:lnTo>
                  <a:pt x="3122461" y="52979"/>
                </a:lnTo>
                <a:lnTo>
                  <a:pt x="3115548" y="46355"/>
                </a:lnTo>
                <a:lnTo>
                  <a:pt x="3108589" y="43047"/>
                </a:lnTo>
                <a:lnTo>
                  <a:pt x="3101676" y="39735"/>
                </a:lnTo>
                <a:lnTo>
                  <a:pt x="3112045" y="62910"/>
                </a:lnTo>
                <a:lnTo>
                  <a:pt x="3115548" y="72847"/>
                </a:lnTo>
                <a:lnTo>
                  <a:pt x="3115548" y="86090"/>
                </a:lnTo>
                <a:lnTo>
                  <a:pt x="3063563" y="86090"/>
                </a:lnTo>
                <a:lnTo>
                  <a:pt x="3063563" y="46355"/>
                </a:lnTo>
                <a:lnTo>
                  <a:pt x="3056604" y="52979"/>
                </a:lnTo>
                <a:lnTo>
                  <a:pt x="3053147" y="62910"/>
                </a:lnTo>
                <a:lnTo>
                  <a:pt x="3049691" y="72847"/>
                </a:lnTo>
                <a:lnTo>
                  <a:pt x="3046234" y="82778"/>
                </a:lnTo>
                <a:lnTo>
                  <a:pt x="3046234" y="105958"/>
                </a:lnTo>
                <a:lnTo>
                  <a:pt x="3049691" y="115890"/>
                </a:lnTo>
                <a:lnTo>
                  <a:pt x="3053147" y="125821"/>
                </a:lnTo>
                <a:lnTo>
                  <a:pt x="3056604" y="135757"/>
                </a:lnTo>
                <a:lnTo>
                  <a:pt x="3063563" y="139065"/>
                </a:lnTo>
                <a:lnTo>
                  <a:pt x="3073932" y="145689"/>
                </a:lnTo>
                <a:close/>
              </a:path>
              <a:path extrusionOk="0" h="188732" w="3649223">
                <a:moveTo>
                  <a:pt x="1767442" y="129133"/>
                </a:moveTo>
                <a:lnTo>
                  <a:pt x="1777811" y="142377"/>
                </a:lnTo>
                <a:lnTo>
                  <a:pt x="1788226" y="145689"/>
                </a:lnTo>
                <a:lnTo>
                  <a:pt x="1802098" y="149001"/>
                </a:lnTo>
                <a:lnTo>
                  <a:pt x="1809011" y="149001"/>
                </a:lnTo>
                <a:lnTo>
                  <a:pt x="1819427" y="145689"/>
                </a:lnTo>
                <a:lnTo>
                  <a:pt x="1826339" y="139065"/>
                </a:lnTo>
                <a:lnTo>
                  <a:pt x="1829796" y="135757"/>
                </a:lnTo>
                <a:lnTo>
                  <a:pt x="1829796" y="145689"/>
                </a:lnTo>
                <a:lnTo>
                  <a:pt x="1847124" y="145689"/>
                </a:lnTo>
                <a:lnTo>
                  <a:pt x="1847124" y="82778"/>
                </a:lnTo>
                <a:lnTo>
                  <a:pt x="1843668" y="69535"/>
                </a:lnTo>
                <a:lnTo>
                  <a:pt x="1836755" y="52979"/>
                </a:lnTo>
                <a:lnTo>
                  <a:pt x="1829796" y="46355"/>
                </a:lnTo>
                <a:lnTo>
                  <a:pt x="1822883" y="43047"/>
                </a:lnTo>
                <a:lnTo>
                  <a:pt x="1815924" y="39735"/>
                </a:lnTo>
                <a:lnTo>
                  <a:pt x="1805555" y="39735"/>
                </a:lnTo>
                <a:lnTo>
                  <a:pt x="1788226" y="43047"/>
                </a:lnTo>
                <a:lnTo>
                  <a:pt x="1770898" y="46355"/>
                </a:lnTo>
                <a:lnTo>
                  <a:pt x="1774354" y="59598"/>
                </a:lnTo>
                <a:lnTo>
                  <a:pt x="1791683" y="56291"/>
                </a:lnTo>
                <a:lnTo>
                  <a:pt x="1815924" y="56291"/>
                </a:lnTo>
                <a:lnTo>
                  <a:pt x="1822883" y="59598"/>
                </a:lnTo>
                <a:lnTo>
                  <a:pt x="1829796" y="72847"/>
                </a:lnTo>
                <a:lnTo>
                  <a:pt x="1829796" y="82778"/>
                </a:lnTo>
                <a:lnTo>
                  <a:pt x="1795139" y="82778"/>
                </a:lnTo>
                <a:lnTo>
                  <a:pt x="1784770" y="105958"/>
                </a:lnTo>
                <a:lnTo>
                  <a:pt x="1788226" y="102646"/>
                </a:lnTo>
                <a:lnTo>
                  <a:pt x="1798596" y="96022"/>
                </a:lnTo>
                <a:lnTo>
                  <a:pt x="1829796" y="96022"/>
                </a:lnTo>
                <a:lnTo>
                  <a:pt x="1829796" y="112578"/>
                </a:lnTo>
                <a:lnTo>
                  <a:pt x="1826339" y="122509"/>
                </a:lnTo>
                <a:lnTo>
                  <a:pt x="1815924" y="132445"/>
                </a:lnTo>
                <a:lnTo>
                  <a:pt x="1795139" y="132445"/>
                </a:lnTo>
                <a:lnTo>
                  <a:pt x="1788226" y="129133"/>
                </a:lnTo>
                <a:lnTo>
                  <a:pt x="1781267" y="122509"/>
                </a:lnTo>
                <a:lnTo>
                  <a:pt x="1777811" y="89402"/>
                </a:lnTo>
                <a:lnTo>
                  <a:pt x="1774354" y="96022"/>
                </a:lnTo>
                <a:lnTo>
                  <a:pt x="1767442" y="99334"/>
                </a:lnTo>
                <a:lnTo>
                  <a:pt x="1767442" y="109266"/>
                </a:lnTo>
                <a:lnTo>
                  <a:pt x="1763939" y="115890"/>
                </a:lnTo>
                <a:lnTo>
                  <a:pt x="1767442" y="129133"/>
                </a:lnTo>
                <a:close/>
              </a:path>
              <a:path extrusionOk="0" h="188732" w="3649223">
                <a:moveTo>
                  <a:pt x="1472860" y="145689"/>
                </a:moveTo>
                <a:lnTo>
                  <a:pt x="1472860" y="135757"/>
                </a:lnTo>
                <a:lnTo>
                  <a:pt x="1479773" y="139065"/>
                </a:lnTo>
                <a:lnTo>
                  <a:pt x="1483230" y="145689"/>
                </a:lnTo>
                <a:lnTo>
                  <a:pt x="1493645" y="149001"/>
                </a:lnTo>
                <a:lnTo>
                  <a:pt x="1510973" y="149001"/>
                </a:lnTo>
                <a:lnTo>
                  <a:pt x="1500558" y="132445"/>
                </a:lnTo>
                <a:lnTo>
                  <a:pt x="1486732" y="132445"/>
                </a:lnTo>
                <a:lnTo>
                  <a:pt x="1479773" y="125821"/>
                </a:lnTo>
                <a:lnTo>
                  <a:pt x="1472860" y="112578"/>
                </a:lnTo>
                <a:lnTo>
                  <a:pt x="1472860" y="76154"/>
                </a:lnTo>
                <a:lnTo>
                  <a:pt x="1479773" y="62910"/>
                </a:lnTo>
                <a:lnTo>
                  <a:pt x="1486732" y="56291"/>
                </a:lnTo>
                <a:lnTo>
                  <a:pt x="1510973" y="56291"/>
                </a:lnTo>
                <a:lnTo>
                  <a:pt x="1517886" y="62910"/>
                </a:lnTo>
                <a:lnTo>
                  <a:pt x="1524845" y="76154"/>
                </a:lnTo>
                <a:lnTo>
                  <a:pt x="1531758" y="135757"/>
                </a:lnTo>
                <a:lnTo>
                  <a:pt x="1538717" y="125821"/>
                </a:lnTo>
                <a:lnTo>
                  <a:pt x="1542173" y="115890"/>
                </a:lnTo>
                <a:lnTo>
                  <a:pt x="1542173" y="72847"/>
                </a:lnTo>
                <a:lnTo>
                  <a:pt x="1538717" y="62910"/>
                </a:lnTo>
                <a:lnTo>
                  <a:pt x="1531758" y="52979"/>
                </a:lnTo>
                <a:lnTo>
                  <a:pt x="1524845" y="46355"/>
                </a:lnTo>
                <a:lnTo>
                  <a:pt x="1517886" y="43047"/>
                </a:lnTo>
                <a:lnTo>
                  <a:pt x="1510973" y="39735"/>
                </a:lnTo>
                <a:lnTo>
                  <a:pt x="1493645" y="39735"/>
                </a:lnTo>
                <a:lnTo>
                  <a:pt x="1483230" y="43047"/>
                </a:lnTo>
                <a:lnTo>
                  <a:pt x="1479773" y="46355"/>
                </a:lnTo>
                <a:lnTo>
                  <a:pt x="1472860" y="52979"/>
                </a:lnTo>
                <a:lnTo>
                  <a:pt x="1472860" y="0"/>
                </a:lnTo>
                <a:lnTo>
                  <a:pt x="1455532" y="0"/>
                </a:lnTo>
                <a:lnTo>
                  <a:pt x="1455532" y="145689"/>
                </a:lnTo>
                <a:lnTo>
                  <a:pt x="1472860" y="145689"/>
                </a:lnTo>
                <a:close/>
              </a:path>
              <a:path extrusionOk="0" h="188732" w="3649223">
                <a:moveTo>
                  <a:pt x="100467" y="0"/>
                </a:moveTo>
                <a:lnTo>
                  <a:pt x="83139" y="0"/>
                </a:lnTo>
                <a:lnTo>
                  <a:pt x="83139" y="62910"/>
                </a:lnTo>
                <a:lnTo>
                  <a:pt x="13825" y="62910"/>
                </a:lnTo>
                <a:lnTo>
                  <a:pt x="13825" y="0"/>
                </a:lnTo>
                <a:lnTo>
                  <a:pt x="0" y="0"/>
                </a:lnTo>
                <a:lnTo>
                  <a:pt x="0" y="145689"/>
                </a:lnTo>
                <a:lnTo>
                  <a:pt x="13825" y="145689"/>
                </a:lnTo>
                <a:lnTo>
                  <a:pt x="13825" y="79466"/>
                </a:lnTo>
                <a:lnTo>
                  <a:pt x="83139" y="79466"/>
                </a:lnTo>
                <a:lnTo>
                  <a:pt x="83139" y="145689"/>
                </a:lnTo>
                <a:lnTo>
                  <a:pt x="100467" y="145689"/>
                </a:lnTo>
                <a:lnTo>
                  <a:pt x="100467" y="0"/>
                </a:lnTo>
                <a:close/>
              </a:path>
              <a:path extrusionOk="0" h="188732" w="3649223">
                <a:moveTo>
                  <a:pt x="176739" y="132445"/>
                </a:moveTo>
                <a:lnTo>
                  <a:pt x="166324" y="132445"/>
                </a:lnTo>
                <a:lnTo>
                  <a:pt x="159411" y="125821"/>
                </a:lnTo>
                <a:lnTo>
                  <a:pt x="155954" y="115890"/>
                </a:lnTo>
                <a:lnTo>
                  <a:pt x="152452" y="99334"/>
                </a:lnTo>
                <a:lnTo>
                  <a:pt x="152452" y="43047"/>
                </a:lnTo>
                <a:lnTo>
                  <a:pt x="138626" y="43047"/>
                </a:lnTo>
                <a:lnTo>
                  <a:pt x="138626" y="119202"/>
                </a:lnTo>
                <a:lnTo>
                  <a:pt x="142082" y="129133"/>
                </a:lnTo>
                <a:lnTo>
                  <a:pt x="148995" y="135757"/>
                </a:lnTo>
                <a:lnTo>
                  <a:pt x="159411" y="145689"/>
                </a:lnTo>
                <a:lnTo>
                  <a:pt x="176739" y="149001"/>
                </a:lnTo>
                <a:lnTo>
                  <a:pt x="197524" y="145689"/>
                </a:lnTo>
                <a:lnTo>
                  <a:pt x="207939" y="135757"/>
                </a:lnTo>
                <a:lnTo>
                  <a:pt x="214852" y="129133"/>
                </a:lnTo>
                <a:lnTo>
                  <a:pt x="218309" y="119202"/>
                </a:lnTo>
                <a:lnTo>
                  <a:pt x="218309" y="43047"/>
                </a:lnTo>
                <a:lnTo>
                  <a:pt x="200980" y="43047"/>
                </a:lnTo>
                <a:lnTo>
                  <a:pt x="200980" y="115890"/>
                </a:lnTo>
                <a:lnTo>
                  <a:pt x="194067" y="125821"/>
                </a:lnTo>
                <a:lnTo>
                  <a:pt x="187108" y="132445"/>
                </a:lnTo>
                <a:lnTo>
                  <a:pt x="176739" y="132445"/>
                </a:lnTo>
                <a:close/>
              </a:path>
              <a:path extrusionOk="0" h="188732" w="3649223">
                <a:moveTo>
                  <a:pt x="370807" y="62910"/>
                </a:moveTo>
                <a:lnTo>
                  <a:pt x="374263" y="72847"/>
                </a:lnTo>
                <a:lnTo>
                  <a:pt x="374263" y="145689"/>
                </a:lnTo>
                <a:lnTo>
                  <a:pt x="391592" y="145689"/>
                </a:lnTo>
                <a:lnTo>
                  <a:pt x="391592" y="89402"/>
                </a:lnTo>
                <a:lnTo>
                  <a:pt x="388135" y="79466"/>
                </a:lnTo>
                <a:lnTo>
                  <a:pt x="388135" y="66222"/>
                </a:lnTo>
                <a:lnTo>
                  <a:pt x="384679" y="59598"/>
                </a:lnTo>
                <a:lnTo>
                  <a:pt x="377720" y="49667"/>
                </a:lnTo>
                <a:lnTo>
                  <a:pt x="367351" y="43047"/>
                </a:lnTo>
                <a:lnTo>
                  <a:pt x="353479" y="39735"/>
                </a:lnTo>
                <a:lnTo>
                  <a:pt x="343063" y="43047"/>
                </a:lnTo>
                <a:lnTo>
                  <a:pt x="336150" y="46355"/>
                </a:lnTo>
                <a:lnTo>
                  <a:pt x="329191" y="49667"/>
                </a:lnTo>
                <a:lnTo>
                  <a:pt x="322279" y="56291"/>
                </a:lnTo>
                <a:lnTo>
                  <a:pt x="318822" y="49667"/>
                </a:lnTo>
                <a:lnTo>
                  <a:pt x="311863" y="46355"/>
                </a:lnTo>
                <a:lnTo>
                  <a:pt x="301494" y="43047"/>
                </a:lnTo>
                <a:lnTo>
                  <a:pt x="294535" y="39735"/>
                </a:lnTo>
                <a:lnTo>
                  <a:pt x="280709" y="43047"/>
                </a:lnTo>
                <a:lnTo>
                  <a:pt x="270294" y="52979"/>
                </a:lnTo>
                <a:lnTo>
                  <a:pt x="270294" y="43047"/>
                </a:lnTo>
                <a:lnTo>
                  <a:pt x="252965" y="43047"/>
                </a:lnTo>
                <a:lnTo>
                  <a:pt x="252965" y="145689"/>
                </a:lnTo>
                <a:lnTo>
                  <a:pt x="270294" y="145689"/>
                </a:lnTo>
                <a:lnTo>
                  <a:pt x="270294" y="72847"/>
                </a:lnTo>
                <a:lnTo>
                  <a:pt x="273750" y="62910"/>
                </a:lnTo>
                <a:lnTo>
                  <a:pt x="280709" y="56291"/>
                </a:lnTo>
                <a:lnTo>
                  <a:pt x="301494" y="56291"/>
                </a:lnTo>
                <a:lnTo>
                  <a:pt x="308407" y="62910"/>
                </a:lnTo>
                <a:lnTo>
                  <a:pt x="311863" y="72847"/>
                </a:lnTo>
                <a:lnTo>
                  <a:pt x="315366" y="89402"/>
                </a:lnTo>
                <a:lnTo>
                  <a:pt x="315366" y="145689"/>
                </a:lnTo>
                <a:lnTo>
                  <a:pt x="329191" y="145689"/>
                </a:lnTo>
                <a:lnTo>
                  <a:pt x="329191" y="72847"/>
                </a:lnTo>
                <a:lnTo>
                  <a:pt x="332694" y="62910"/>
                </a:lnTo>
                <a:lnTo>
                  <a:pt x="343063" y="56291"/>
                </a:lnTo>
                <a:lnTo>
                  <a:pt x="363848" y="56291"/>
                </a:lnTo>
                <a:lnTo>
                  <a:pt x="370807" y="62910"/>
                </a:lnTo>
                <a:close/>
              </a:path>
              <a:path extrusionOk="0" h="188732" w="3649223">
                <a:moveTo>
                  <a:pt x="450490" y="82778"/>
                </a:moveTo>
                <a:lnTo>
                  <a:pt x="433161" y="89402"/>
                </a:lnTo>
                <a:lnTo>
                  <a:pt x="433161" y="115890"/>
                </a:lnTo>
                <a:lnTo>
                  <a:pt x="436664" y="105958"/>
                </a:lnTo>
                <a:lnTo>
                  <a:pt x="443577" y="102646"/>
                </a:lnTo>
                <a:lnTo>
                  <a:pt x="453992" y="96022"/>
                </a:lnTo>
                <a:lnTo>
                  <a:pt x="450490" y="82778"/>
                </a:lnTo>
                <a:close/>
              </a:path>
              <a:path extrusionOk="0" h="188732" w="3649223">
                <a:moveTo>
                  <a:pt x="440120" y="43047"/>
                </a:moveTo>
                <a:lnTo>
                  <a:pt x="422792" y="46355"/>
                </a:lnTo>
                <a:lnTo>
                  <a:pt x="429705" y="59598"/>
                </a:lnTo>
                <a:lnTo>
                  <a:pt x="443577" y="56291"/>
                </a:lnTo>
                <a:lnTo>
                  <a:pt x="471320" y="56291"/>
                </a:lnTo>
                <a:lnTo>
                  <a:pt x="478233" y="59598"/>
                </a:lnTo>
                <a:lnTo>
                  <a:pt x="481690" y="72847"/>
                </a:lnTo>
                <a:lnTo>
                  <a:pt x="485146" y="82778"/>
                </a:lnTo>
                <a:lnTo>
                  <a:pt x="450490" y="82778"/>
                </a:lnTo>
                <a:lnTo>
                  <a:pt x="453992" y="96022"/>
                </a:lnTo>
                <a:lnTo>
                  <a:pt x="485146" y="96022"/>
                </a:lnTo>
                <a:lnTo>
                  <a:pt x="481690" y="112578"/>
                </a:lnTo>
                <a:lnTo>
                  <a:pt x="478233" y="122509"/>
                </a:lnTo>
                <a:lnTo>
                  <a:pt x="471320" y="132445"/>
                </a:lnTo>
                <a:lnTo>
                  <a:pt x="447033" y="132445"/>
                </a:lnTo>
                <a:lnTo>
                  <a:pt x="440120" y="129133"/>
                </a:lnTo>
                <a:lnTo>
                  <a:pt x="436664" y="122509"/>
                </a:lnTo>
                <a:lnTo>
                  <a:pt x="433161" y="115890"/>
                </a:lnTo>
                <a:lnTo>
                  <a:pt x="433161" y="89402"/>
                </a:lnTo>
                <a:lnTo>
                  <a:pt x="426248" y="96022"/>
                </a:lnTo>
                <a:lnTo>
                  <a:pt x="422792" y="99334"/>
                </a:lnTo>
                <a:lnTo>
                  <a:pt x="419336" y="109266"/>
                </a:lnTo>
                <a:lnTo>
                  <a:pt x="419336" y="115890"/>
                </a:lnTo>
                <a:lnTo>
                  <a:pt x="422792" y="129133"/>
                </a:lnTo>
                <a:lnTo>
                  <a:pt x="433161" y="142377"/>
                </a:lnTo>
                <a:lnTo>
                  <a:pt x="443577" y="145689"/>
                </a:lnTo>
                <a:lnTo>
                  <a:pt x="453992" y="149001"/>
                </a:lnTo>
                <a:lnTo>
                  <a:pt x="464361" y="149001"/>
                </a:lnTo>
                <a:lnTo>
                  <a:pt x="471320" y="145689"/>
                </a:lnTo>
                <a:lnTo>
                  <a:pt x="478233" y="139065"/>
                </a:lnTo>
                <a:lnTo>
                  <a:pt x="485146" y="135757"/>
                </a:lnTo>
                <a:lnTo>
                  <a:pt x="485146" y="145689"/>
                </a:lnTo>
                <a:lnTo>
                  <a:pt x="499018" y="145689"/>
                </a:lnTo>
                <a:lnTo>
                  <a:pt x="499018" y="69535"/>
                </a:lnTo>
                <a:lnTo>
                  <a:pt x="492105" y="52979"/>
                </a:lnTo>
                <a:lnTo>
                  <a:pt x="485146" y="46355"/>
                </a:lnTo>
                <a:lnTo>
                  <a:pt x="478233" y="43047"/>
                </a:lnTo>
                <a:lnTo>
                  <a:pt x="467818" y="39735"/>
                </a:lnTo>
                <a:lnTo>
                  <a:pt x="460905" y="39735"/>
                </a:lnTo>
                <a:lnTo>
                  <a:pt x="440120" y="43047"/>
                </a:lnTo>
                <a:close/>
              </a:path>
              <a:path extrusionOk="0" h="188732" w="3649223">
                <a:moveTo>
                  <a:pt x="648060" y="13243"/>
                </a:moveTo>
                <a:lnTo>
                  <a:pt x="651517" y="23179"/>
                </a:lnTo>
                <a:lnTo>
                  <a:pt x="668845" y="23179"/>
                </a:lnTo>
                <a:lnTo>
                  <a:pt x="668845" y="6624"/>
                </a:lnTo>
                <a:lnTo>
                  <a:pt x="658429" y="3312"/>
                </a:lnTo>
                <a:lnTo>
                  <a:pt x="651517" y="6624"/>
                </a:lnTo>
                <a:lnTo>
                  <a:pt x="648060" y="13243"/>
                </a:lnTo>
                <a:close/>
              </a:path>
              <a:path extrusionOk="0" h="188732" w="3649223">
                <a:moveTo>
                  <a:pt x="561418" y="43047"/>
                </a:moveTo>
                <a:lnTo>
                  <a:pt x="554460" y="46355"/>
                </a:lnTo>
                <a:lnTo>
                  <a:pt x="551003" y="52979"/>
                </a:lnTo>
                <a:lnTo>
                  <a:pt x="551003" y="43047"/>
                </a:lnTo>
                <a:lnTo>
                  <a:pt x="533675" y="43047"/>
                </a:lnTo>
                <a:lnTo>
                  <a:pt x="533675" y="145689"/>
                </a:lnTo>
                <a:lnTo>
                  <a:pt x="551003" y="145689"/>
                </a:lnTo>
                <a:lnTo>
                  <a:pt x="551003" y="72847"/>
                </a:lnTo>
                <a:lnTo>
                  <a:pt x="557962" y="59598"/>
                </a:lnTo>
                <a:lnTo>
                  <a:pt x="564875" y="56291"/>
                </a:lnTo>
                <a:lnTo>
                  <a:pt x="585660" y="56291"/>
                </a:lnTo>
                <a:lnTo>
                  <a:pt x="592573" y="59598"/>
                </a:lnTo>
                <a:lnTo>
                  <a:pt x="599532" y="72847"/>
                </a:lnTo>
                <a:lnTo>
                  <a:pt x="599532" y="145689"/>
                </a:lnTo>
                <a:lnTo>
                  <a:pt x="616860" y="145689"/>
                </a:lnTo>
                <a:lnTo>
                  <a:pt x="616860" y="79466"/>
                </a:lnTo>
                <a:lnTo>
                  <a:pt x="613403" y="69535"/>
                </a:lnTo>
                <a:lnTo>
                  <a:pt x="609901" y="59598"/>
                </a:lnTo>
                <a:lnTo>
                  <a:pt x="606444" y="52979"/>
                </a:lnTo>
                <a:lnTo>
                  <a:pt x="592573" y="43047"/>
                </a:lnTo>
                <a:lnTo>
                  <a:pt x="575244" y="39735"/>
                </a:lnTo>
                <a:lnTo>
                  <a:pt x="568331" y="39735"/>
                </a:lnTo>
                <a:lnTo>
                  <a:pt x="561418" y="43047"/>
                </a:lnTo>
                <a:close/>
              </a:path>
              <a:path extrusionOk="0" h="188732" w="3649223">
                <a:moveTo>
                  <a:pt x="651517" y="43047"/>
                </a:moveTo>
                <a:lnTo>
                  <a:pt x="651517" y="145689"/>
                </a:lnTo>
                <a:lnTo>
                  <a:pt x="668845" y="145689"/>
                </a:lnTo>
                <a:lnTo>
                  <a:pt x="668845" y="43047"/>
                </a:lnTo>
                <a:lnTo>
                  <a:pt x="651517" y="43047"/>
                </a:lnTo>
                <a:close/>
              </a:path>
              <a:path extrusionOk="0" h="188732" w="3649223">
                <a:moveTo>
                  <a:pt x="758943" y="56291"/>
                </a:moveTo>
                <a:lnTo>
                  <a:pt x="703501" y="135757"/>
                </a:lnTo>
                <a:lnTo>
                  <a:pt x="703501" y="145689"/>
                </a:lnTo>
                <a:lnTo>
                  <a:pt x="776271" y="145689"/>
                </a:lnTo>
                <a:lnTo>
                  <a:pt x="776271" y="132445"/>
                </a:lnTo>
                <a:lnTo>
                  <a:pt x="724286" y="132445"/>
                </a:lnTo>
                <a:lnTo>
                  <a:pt x="776271" y="52979"/>
                </a:lnTo>
                <a:lnTo>
                  <a:pt x="776271" y="43047"/>
                </a:lnTo>
                <a:lnTo>
                  <a:pt x="703501" y="43047"/>
                </a:lnTo>
                <a:lnTo>
                  <a:pt x="703501" y="56291"/>
                </a:lnTo>
                <a:lnTo>
                  <a:pt x="758943" y="56291"/>
                </a:lnTo>
                <a:close/>
              </a:path>
              <a:path extrusionOk="0" h="188732" w="3649223">
                <a:moveTo>
                  <a:pt x="810928" y="13243"/>
                </a:moveTo>
                <a:lnTo>
                  <a:pt x="814384" y="23179"/>
                </a:lnTo>
                <a:lnTo>
                  <a:pt x="831713" y="23179"/>
                </a:lnTo>
                <a:lnTo>
                  <a:pt x="831713" y="6624"/>
                </a:lnTo>
                <a:lnTo>
                  <a:pt x="821343" y="3312"/>
                </a:lnTo>
                <a:lnTo>
                  <a:pt x="814384" y="6624"/>
                </a:lnTo>
                <a:lnTo>
                  <a:pt x="810928" y="13243"/>
                </a:lnTo>
                <a:close/>
              </a:path>
              <a:path extrusionOk="0" h="188732" w="3649223">
                <a:moveTo>
                  <a:pt x="814384" y="43047"/>
                </a:moveTo>
                <a:lnTo>
                  <a:pt x="814384" y="145689"/>
                </a:lnTo>
                <a:lnTo>
                  <a:pt x="831713" y="145689"/>
                </a:lnTo>
                <a:lnTo>
                  <a:pt x="831713" y="43047"/>
                </a:lnTo>
                <a:lnTo>
                  <a:pt x="814384" y="43047"/>
                </a:lnTo>
                <a:close/>
              </a:path>
              <a:path extrusionOk="0" h="188732" w="3649223">
                <a:moveTo>
                  <a:pt x="894113" y="43047"/>
                </a:moveTo>
                <a:lnTo>
                  <a:pt x="887154" y="46355"/>
                </a:lnTo>
                <a:lnTo>
                  <a:pt x="883697" y="52979"/>
                </a:lnTo>
                <a:lnTo>
                  <a:pt x="883697" y="43047"/>
                </a:lnTo>
                <a:lnTo>
                  <a:pt x="866369" y="43047"/>
                </a:lnTo>
                <a:lnTo>
                  <a:pt x="866369" y="145689"/>
                </a:lnTo>
                <a:lnTo>
                  <a:pt x="883697" y="145689"/>
                </a:lnTo>
                <a:lnTo>
                  <a:pt x="883697" y="72847"/>
                </a:lnTo>
                <a:lnTo>
                  <a:pt x="890656" y="59598"/>
                </a:lnTo>
                <a:lnTo>
                  <a:pt x="897569" y="56291"/>
                </a:lnTo>
                <a:lnTo>
                  <a:pt x="918354" y="56291"/>
                </a:lnTo>
                <a:lnTo>
                  <a:pt x="925267" y="59598"/>
                </a:lnTo>
                <a:lnTo>
                  <a:pt x="932226" y="72847"/>
                </a:lnTo>
                <a:lnTo>
                  <a:pt x="932226" y="145689"/>
                </a:lnTo>
                <a:lnTo>
                  <a:pt x="949554" y="145689"/>
                </a:lnTo>
                <a:lnTo>
                  <a:pt x="949554" y="79466"/>
                </a:lnTo>
                <a:lnTo>
                  <a:pt x="946098" y="69535"/>
                </a:lnTo>
                <a:lnTo>
                  <a:pt x="942595" y="59598"/>
                </a:lnTo>
                <a:lnTo>
                  <a:pt x="939139" y="52979"/>
                </a:lnTo>
                <a:lnTo>
                  <a:pt x="925267" y="43047"/>
                </a:lnTo>
                <a:lnTo>
                  <a:pt x="907985" y="39735"/>
                </a:lnTo>
                <a:lnTo>
                  <a:pt x="901026" y="39735"/>
                </a:lnTo>
                <a:lnTo>
                  <a:pt x="894113" y="43047"/>
                </a:lnTo>
                <a:close/>
              </a:path>
            </a:pathLst>
          </a:custGeom>
          <a:solidFill>
            <a:srgbClr val="332C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3402012" y="6507162"/>
            <a:ext cx="0" cy="103187"/>
          </a:xfrm>
          <a:custGeom>
            <a:rect b="b" l="l" r="r" t="t"/>
            <a:pathLst>
              <a:path extrusionOk="0" h="102642" w="120000">
                <a:moveTo>
                  <a:pt x="0" y="0"/>
                </a:moveTo>
                <a:lnTo>
                  <a:pt x="0" y="102642"/>
                </a:lnTo>
              </a:path>
            </a:pathLst>
          </a:custGeom>
          <a:noFill/>
          <a:ln cap="flat" cmpd="sng" w="18575">
            <a:solidFill>
              <a:srgbClr val="332C2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3563937" y="6507162"/>
            <a:ext cx="0" cy="103187"/>
          </a:xfrm>
          <a:custGeom>
            <a:rect b="b" l="l" r="r" t="t"/>
            <a:pathLst>
              <a:path extrusionOk="0" h="102642" w="120000">
                <a:moveTo>
                  <a:pt x="0" y="0"/>
                </a:moveTo>
                <a:lnTo>
                  <a:pt x="0" y="102642"/>
                </a:lnTo>
              </a:path>
            </a:pathLst>
          </a:custGeom>
          <a:noFill/>
          <a:ln cap="flat" cmpd="sng" w="18575">
            <a:solidFill>
              <a:srgbClr val="332C2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/>
          <p:nvPr/>
        </p:nvSpPr>
        <p:spPr>
          <a:xfrm>
            <a:off x="4152900" y="6507162"/>
            <a:ext cx="0" cy="103187"/>
          </a:xfrm>
          <a:custGeom>
            <a:rect b="b" l="l" r="r" t="t"/>
            <a:pathLst>
              <a:path extrusionOk="0" h="102642" w="120000">
                <a:moveTo>
                  <a:pt x="0" y="0"/>
                </a:moveTo>
                <a:lnTo>
                  <a:pt x="0" y="102642"/>
                </a:lnTo>
              </a:path>
            </a:pathLst>
          </a:custGeom>
          <a:noFill/>
          <a:ln cap="flat" cmpd="sng" w="18575">
            <a:solidFill>
              <a:srgbClr val="332C2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4714875" y="6507162"/>
            <a:ext cx="0" cy="103187"/>
          </a:xfrm>
          <a:custGeom>
            <a:rect b="b" l="l" r="r" t="t"/>
            <a:pathLst>
              <a:path extrusionOk="0" h="102642" w="120000">
                <a:moveTo>
                  <a:pt x="0" y="0"/>
                </a:moveTo>
                <a:lnTo>
                  <a:pt x="0" y="102642"/>
                </a:lnTo>
              </a:path>
            </a:pathLst>
          </a:custGeom>
          <a:noFill/>
          <a:ln cap="flat" cmpd="sng" w="18575">
            <a:solidFill>
              <a:srgbClr val="332C2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6149975" y="6507162"/>
            <a:ext cx="0" cy="103187"/>
          </a:xfrm>
          <a:custGeom>
            <a:rect b="b" l="l" r="r" t="t"/>
            <a:pathLst>
              <a:path extrusionOk="0" h="102642" w="120000">
                <a:moveTo>
                  <a:pt x="0" y="0"/>
                </a:moveTo>
                <a:lnTo>
                  <a:pt x="0" y="102642"/>
                </a:lnTo>
              </a:path>
            </a:pathLst>
          </a:custGeom>
          <a:noFill/>
          <a:ln cap="flat" cmpd="sng" w="18575">
            <a:solidFill>
              <a:srgbClr val="332C2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703262" y="6338887"/>
            <a:ext cx="6456362" cy="0"/>
          </a:xfrm>
          <a:custGeom>
            <a:rect b="b" l="l" r="r" t="t"/>
            <a:pathLst>
              <a:path extrusionOk="0" h="120000" w="6456364">
                <a:moveTo>
                  <a:pt x="0" y="0"/>
                </a:moveTo>
                <a:lnTo>
                  <a:pt x="6456364" y="0"/>
                </a:lnTo>
              </a:path>
            </a:pathLst>
          </a:custGeom>
          <a:noFill/>
          <a:ln cap="flat" cmpd="sng" w="9525">
            <a:solidFill>
              <a:srgbClr val="A0A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447675" y="6272212"/>
            <a:ext cx="7065962" cy="66675"/>
          </a:xfrm>
          <a:custGeom>
            <a:rect b="b" l="l" r="r" t="t"/>
            <a:pathLst>
              <a:path extrusionOk="0" h="66222" w="7066311">
                <a:moveTo>
                  <a:pt x="0" y="66222"/>
                </a:moveTo>
                <a:lnTo>
                  <a:pt x="7066311" y="66222"/>
                </a:lnTo>
                <a:lnTo>
                  <a:pt x="7066311" y="0"/>
                </a:lnTo>
                <a:lnTo>
                  <a:pt x="0" y="0"/>
                </a:lnTo>
                <a:lnTo>
                  <a:pt x="0" y="66222"/>
                </a:lnTo>
                <a:close/>
              </a:path>
            </a:pathLst>
          </a:custGeom>
          <a:solidFill>
            <a:srgbClr val="2E308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3860800" y="6510337"/>
            <a:ext cx="111125" cy="100012"/>
          </a:xfrm>
          <a:custGeom>
            <a:rect b="b" l="l" r="r" t="t"/>
            <a:pathLst>
              <a:path extrusionOk="0" h="99334" w="110882">
                <a:moveTo>
                  <a:pt x="20784" y="52979"/>
                </a:moveTo>
                <a:lnTo>
                  <a:pt x="41569" y="56291"/>
                </a:lnTo>
                <a:lnTo>
                  <a:pt x="31154" y="66222"/>
                </a:lnTo>
                <a:lnTo>
                  <a:pt x="13825" y="86090"/>
                </a:lnTo>
                <a:lnTo>
                  <a:pt x="34656" y="99334"/>
                </a:lnTo>
                <a:lnTo>
                  <a:pt x="45025" y="86090"/>
                </a:lnTo>
                <a:lnTo>
                  <a:pt x="55441" y="66222"/>
                </a:lnTo>
                <a:lnTo>
                  <a:pt x="69313" y="86090"/>
                </a:lnTo>
                <a:lnTo>
                  <a:pt x="79682" y="99334"/>
                </a:lnTo>
                <a:lnTo>
                  <a:pt x="100467" y="86090"/>
                </a:lnTo>
                <a:lnTo>
                  <a:pt x="83139" y="69535"/>
                </a:lnTo>
                <a:lnTo>
                  <a:pt x="69313" y="56291"/>
                </a:lnTo>
                <a:lnTo>
                  <a:pt x="90098" y="52979"/>
                </a:lnTo>
                <a:lnTo>
                  <a:pt x="110882" y="46355"/>
                </a:lnTo>
                <a:lnTo>
                  <a:pt x="103969" y="23179"/>
                </a:lnTo>
                <a:lnTo>
                  <a:pt x="83139" y="33111"/>
                </a:lnTo>
                <a:lnTo>
                  <a:pt x="65810" y="39735"/>
                </a:lnTo>
                <a:lnTo>
                  <a:pt x="69313" y="16555"/>
                </a:lnTo>
                <a:lnTo>
                  <a:pt x="69313" y="0"/>
                </a:lnTo>
                <a:lnTo>
                  <a:pt x="45025" y="0"/>
                </a:lnTo>
                <a:lnTo>
                  <a:pt x="45025" y="16555"/>
                </a:lnTo>
                <a:lnTo>
                  <a:pt x="48482" y="39735"/>
                </a:lnTo>
                <a:lnTo>
                  <a:pt x="31154" y="33111"/>
                </a:lnTo>
                <a:lnTo>
                  <a:pt x="10369" y="23179"/>
                </a:lnTo>
                <a:lnTo>
                  <a:pt x="0" y="46355"/>
                </a:lnTo>
                <a:lnTo>
                  <a:pt x="20784" y="52979"/>
                </a:lnTo>
                <a:close/>
              </a:path>
            </a:pathLst>
          </a:custGeom>
          <a:solidFill>
            <a:srgbClr val="332C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5024437" y="6507162"/>
            <a:ext cx="111125" cy="100012"/>
          </a:xfrm>
          <a:custGeom>
            <a:rect b="b" l="l" r="r" t="t"/>
            <a:pathLst>
              <a:path extrusionOk="0" h="99330" w="110882">
                <a:moveTo>
                  <a:pt x="76226" y="99330"/>
                </a:moveTo>
                <a:lnTo>
                  <a:pt x="97056" y="86086"/>
                </a:lnTo>
                <a:lnTo>
                  <a:pt x="83185" y="66218"/>
                </a:lnTo>
                <a:lnTo>
                  <a:pt x="69313" y="56286"/>
                </a:lnTo>
                <a:lnTo>
                  <a:pt x="90098" y="52974"/>
                </a:lnTo>
                <a:lnTo>
                  <a:pt x="110882" y="46355"/>
                </a:lnTo>
                <a:lnTo>
                  <a:pt x="103969" y="23175"/>
                </a:lnTo>
                <a:lnTo>
                  <a:pt x="83185" y="29799"/>
                </a:lnTo>
                <a:lnTo>
                  <a:pt x="62400" y="39731"/>
                </a:lnTo>
                <a:lnTo>
                  <a:pt x="65856" y="16551"/>
                </a:lnTo>
                <a:lnTo>
                  <a:pt x="65856" y="0"/>
                </a:lnTo>
                <a:lnTo>
                  <a:pt x="41569" y="0"/>
                </a:lnTo>
                <a:lnTo>
                  <a:pt x="45072" y="16551"/>
                </a:lnTo>
                <a:lnTo>
                  <a:pt x="45072" y="39731"/>
                </a:lnTo>
                <a:lnTo>
                  <a:pt x="31200" y="33107"/>
                </a:lnTo>
                <a:lnTo>
                  <a:pt x="6958" y="23175"/>
                </a:lnTo>
                <a:lnTo>
                  <a:pt x="0" y="46355"/>
                </a:lnTo>
                <a:lnTo>
                  <a:pt x="20784" y="52974"/>
                </a:lnTo>
                <a:lnTo>
                  <a:pt x="41569" y="56286"/>
                </a:lnTo>
                <a:lnTo>
                  <a:pt x="31200" y="66218"/>
                </a:lnTo>
                <a:lnTo>
                  <a:pt x="13871" y="86086"/>
                </a:lnTo>
                <a:lnTo>
                  <a:pt x="31200" y="99330"/>
                </a:lnTo>
                <a:lnTo>
                  <a:pt x="41569" y="86086"/>
                </a:lnTo>
                <a:lnTo>
                  <a:pt x="55441" y="66218"/>
                </a:lnTo>
                <a:lnTo>
                  <a:pt x="65856" y="86086"/>
                </a:lnTo>
                <a:lnTo>
                  <a:pt x="76226" y="99330"/>
                </a:lnTo>
                <a:close/>
              </a:path>
            </a:pathLst>
          </a:custGeom>
          <a:solidFill>
            <a:srgbClr val="332C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884237" y="6500812"/>
            <a:ext cx="817562" cy="287337"/>
          </a:xfrm>
          <a:custGeom>
            <a:rect b="b" l="l" r="r" t="t"/>
            <a:pathLst>
              <a:path extrusionOk="0" h="288067" w="817887">
                <a:moveTo>
                  <a:pt x="149041" y="0"/>
                </a:moveTo>
                <a:lnTo>
                  <a:pt x="131713" y="0"/>
                </a:lnTo>
                <a:lnTo>
                  <a:pt x="110928" y="86086"/>
                </a:lnTo>
                <a:lnTo>
                  <a:pt x="79728" y="0"/>
                </a:lnTo>
                <a:lnTo>
                  <a:pt x="65856" y="0"/>
                </a:lnTo>
                <a:lnTo>
                  <a:pt x="38159" y="86086"/>
                </a:lnTo>
                <a:lnTo>
                  <a:pt x="17328" y="0"/>
                </a:lnTo>
                <a:lnTo>
                  <a:pt x="0" y="0"/>
                </a:lnTo>
                <a:lnTo>
                  <a:pt x="27743" y="112578"/>
                </a:lnTo>
                <a:lnTo>
                  <a:pt x="45072" y="112578"/>
                </a:lnTo>
                <a:lnTo>
                  <a:pt x="72815" y="26487"/>
                </a:lnTo>
                <a:lnTo>
                  <a:pt x="103969" y="112578"/>
                </a:lnTo>
                <a:lnTo>
                  <a:pt x="117841" y="112578"/>
                </a:lnTo>
                <a:lnTo>
                  <a:pt x="149041" y="0"/>
                </a:lnTo>
                <a:close/>
              </a:path>
              <a:path extrusionOk="0" h="288067" w="817887">
                <a:moveTo>
                  <a:pt x="467864" y="0"/>
                </a:moveTo>
                <a:lnTo>
                  <a:pt x="450536" y="0"/>
                </a:lnTo>
                <a:lnTo>
                  <a:pt x="429751" y="86086"/>
                </a:lnTo>
                <a:lnTo>
                  <a:pt x="398551" y="0"/>
                </a:lnTo>
                <a:lnTo>
                  <a:pt x="384679" y="0"/>
                </a:lnTo>
                <a:lnTo>
                  <a:pt x="356981" y="86086"/>
                </a:lnTo>
                <a:lnTo>
                  <a:pt x="336196" y="0"/>
                </a:lnTo>
                <a:lnTo>
                  <a:pt x="318868" y="0"/>
                </a:lnTo>
                <a:lnTo>
                  <a:pt x="346566" y="112578"/>
                </a:lnTo>
                <a:lnTo>
                  <a:pt x="363894" y="112578"/>
                </a:lnTo>
                <a:lnTo>
                  <a:pt x="391638" y="26487"/>
                </a:lnTo>
                <a:lnTo>
                  <a:pt x="422838" y="112578"/>
                </a:lnTo>
                <a:lnTo>
                  <a:pt x="436664" y="112578"/>
                </a:lnTo>
                <a:lnTo>
                  <a:pt x="467864" y="0"/>
                </a:lnTo>
                <a:close/>
              </a:path>
              <a:path extrusionOk="0" h="288067" w="817887">
                <a:moveTo>
                  <a:pt x="467864" y="89398"/>
                </a:moveTo>
                <a:lnTo>
                  <a:pt x="464408" y="92710"/>
                </a:lnTo>
                <a:lnTo>
                  <a:pt x="464408" y="96022"/>
                </a:lnTo>
                <a:lnTo>
                  <a:pt x="460951" y="102642"/>
                </a:lnTo>
                <a:lnTo>
                  <a:pt x="464408" y="105954"/>
                </a:lnTo>
                <a:lnTo>
                  <a:pt x="464408" y="109266"/>
                </a:lnTo>
                <a:lnTo>
                  <a:pt x="467864" y="112578"/>
                </a:lnTo>
                <a:lnTo>
                  <a:pt x="478279" y="112578"/>
                </a:lnTo>
                <a:lnTo>
                  <a:pt x="481736" y="109266"/>
                </a:lnTo>
                <a:lnTo>
                  <a:pt x="485192" y="105954"/>
                </a:lnTo>
                <a:lnTo>
                  <a:pt x="485192" y="96022"/>
                </a:lnTo>
                <a:lnTo>
                  <a:pt x="481736" y="92710"/>
                </a:lnTo>
                <a:lnTo>
                  <a:pt x="478279" y="89398"/>
                </a:lnTo>
                <a:lnTo>
                  <a:pt x="467864" y="89398"/>
                </a:lnTo>
                <a:close/>
              </a:path>
              <a:path extrusionOk="0" h="288067" w="817887">
                <a:moveTo>
                  <a:pt x="308453" y="0"/>
                </a:moveTo>
                <a:lnTo>
                  <a:pt x="291124" y="0"/>
                </a:lnTo>
                <a:lnTo>
                  <a:pt x="270340" y="86086"/>
                </a:lnTo>
                <a:lnTo>
                  <a:pt x="239139" y="0"/>
                </a:lnTo>
                <a:lnTo>
                  <a:pt x="225268" y="0"/>
                </a:lnTo>
                <a:lnTo>
                  <a:pt x="197570" y="86086"/>
                </a:lnTo>
                <a:lnTo>
                  <a:pt x="176785" y="0"/>
                </a:lnTo>
                <a:lnTo>
                  <a:pt x="159457" y="0"/>
                </a:lnTo>
                <a:lnTo>
                  <a:pt x="187155" y="112578"/>
                </a:lnTo>
                <a:lnTo>
                  <a:pt x="204483" y="112578"/>
                </a:lnTo>
                <a:lnTo>
                  <a:pt x="232227" y="26487"/>
                </a:lnTo>
                <a:lnTo>
                  <a:pt x="263427" y="112578"/>
                </a:lnTo>
                <a:lnTo>
                  <a:pt x="277253" y="112578"/>
                </a:lnTo>
                <a:lnTo>
                  <a:pt x="308453" y="0"/>
                </a:lnTo>
                <a:close/>
              </a:path>
              <a:path extrusionOk="0" h="288067" w="817887">
                <a:moveTo>
                  <a:pt x="69313" y="258263"/>
                </a:moveTo>
                <a:lnTo>
                  <a:pt x="62400" y="264887"/>
                </a:lnTo>
                <a:lnTo>
                  <a:pt x="38159" y="264887"/>
                </a:lnTo>
                <a:lnTo>
                  <a:pt x="31200" y="258263"/>
                </a:lnTo>
                <a:lnTo>
                  <a:pt x="24287" y="245019"/>
                </a:lnTo>
                <a:lnTo>
                  <a:pt x="24287" y="168865"/>
                </a:lnTo>
                <a:lnTo>
                  <a:pt x="6958" y="168865"/>
                </a:lnTo>
                <a:lnTo>
                  <a:pt x="6958" y="238400"/>
                </a:lnTo>
                <a:lnTo>
                  <a:pt x="10415" y="248331"/>
                </a:lnTo>
                <a:lnTo>
                  <a:pt x="13871" y="258263"/>
                </a:lnTo>
                <a:lnTo>
                  <a:pt x="17328" y="268199"/>
                </a:lnTo>
                <a:lnTo>
                  <a:pt x="31200" y="278131"/>
                </a:lnTo>
                <a:lnTo>
                  <a:pt x="51984" y="281443"/>
                </a:lnTo>
                <a:lnTo>
                  <a:pt x="69313" y="278131"/>
                </a:lnTo>
                <a:lnTo>
                  <a:pt x="83185" y="268199"/>
                </a:lnTo>
                <a:lnTo>
                  <a:pt x="90144" y="258263"/>
                </a:lnTo>
                <a:lnTo>
                  <a:pt x="93600" y="248331"/>
                </a:lnTo>
                <a:lnTo>
                  <a:pt x="93600" y="168865"/>
                </a:lnTo>
                <a:lnTo>
                  <a:pt x="76272" y="168865"/>
                </a:lnTo>
                <a:lnTo>
                  <a:pt x="76272" y="245019"/>
                </a:lnTo>
                <a:lnTo>
                  <a:pt x="69313" y="258263"/>
                </a:lnTo>
                <a:close/>
              </a:path>
              <a:path extrusionOk="0" h="288067" w="817887">
                <a:moveTo>
                  <a:pt x="363894" y="241712"/>
                </a:moveTo>
                <a:lnTo>
                  <a:pt x="360438" y="235088"/>
                </a:lnTo>
                <a:lnTo>
                  <a:pt x="356981" y="228463"/>
                </a:lnTo>
                <a:lnTo>
                  <a:pt x="350022" y="221844"/>
                </a:lnTo>
                <a:lnTo>
                  <a:pt x="339653" y="218532"/>
                </a:lnTo>
                <a:lnTo>
                  <a:pt x="329237" y="215220"/>
                </a:lnTo>
                <a:lnTo>
                  <a:pt x="315412" y="211908"/>
                </a:lnTo>
                <a:lnTo>
                  <a:pt x="308453" y="208600"/>
                </a:lnTo>
                <a:lnTo>
                  <a:pt x="304996" y="201976"/>
                </a:lnTo>
                <a:lnTo>
                  <a:pt x="301540" y="195352"/>
                </a:lnTo>
                <a:lnTo>
                  <a:pt x="304996" y="188732"/>
                </a:lnTo>
                <a:lnTo>
                  <a:pt x="308453" y="185420"/>
                </a:lnTo>
                <a:lnTo>
                  <a:pt x="315412" y="182108"/>
                </a:lnTo>
                <a:lnTo>
                  <a:pt x="339653" y="182108"/>
                </a:lnTo>
                <a:lnTo>
                  <a:pt x="353525" y="188732"/>
                </a:lnTo>
                <a:lnTo>
                  <a:pt x="360438" y="172177"/>
                </a:lnTo>
                <a:lnTo>
                  <a:pt x="343109" y="168865"/>
                </a:lnTo>
                <a:lnTo>
                  <a:pt x="325781" y="165553"/>
                </a:lnTo>
                <a:lnTo>
                  <a:pt x="311909" y="168865"/>
                </a:lnTo>
                <a:lnTo>
                  <a:pt x="298083" y="172177"/>
                </a:lnTo>
                <a:lnTo>
                  <a:pt x="294581" y="175489"/>
                </a:lnTo>
                <a:lnTo>
                  <a:pt x="291124" y="182108"/>
                </a:lnTo>
                <a:lnTo>
                  <a:pt x="287668" y="188732"/>
                </a:lnTo>
                <a:lnTo>
                  <a:pt x="284212" y="195352"/>
                </a:lnTo>
                <a:lnTo>
                  <a:pt x="287668" y="208600"/>
                </a:lnTo>
                <a:lnTo>
                  <a:pt x="298083" y="221844"/>
                </a:lnTo>
                <a:lnTo>
                  <a:pt x="311909" y="225156"/>
                </a:lnTo>
                <a:lnTo>
                  <a:pt x="322325" y="228463"/>
                </a:lnTo>
                <a:lnTo>
                  <a:pt x="332740" y="231775"/>
                </a:lnTo>
                <a:lnTo>
                  <a:pt x="343109" y="235088"/>
                </a:lnTo>
                <a:lnTo>
                  <a:pt x="346566" y="241712"/>
                </a:lnTo>
                <a:lnTo>
                  <a:pt x="350022" y="248331"/>
                </a:lnTo>
                <a:lnTo>
                  <a:pt x="346566" y="254955"/>
                </a:lnTo>
                <a:lnTo>
                  <a:pt x="343109" y="261575"/>
                </a:lnTo>
                <a:lnTo>
                  <a:pt x="332740" y="264887"/>
                </a:lnTo>
                <a:lnTo>
                  <a:pt x="308453" y="264887"/>
                </a:lnTo>
                <a:lnTo>
                  <a:pt x="291124" y="258263"/>
                </a:lnTo>
                <a:lnTo>
                  <a:pt x="284212" y="271511"/>
                </a:lnTo>
                <a:lnTo>
                  <a:pt x="304996" y="278131"/>
                </a:lnTo>
                <a:lnTo>
                  <a:pt x="325781" y="281443"/>
                </a:lnTo>
                <a:lnTo>
                  <a:pt x="339653" y="278131"/>
                </a:lnTo>
                <a:lnTo>
                  <a:pt x="353525" y="274819"/>
                </a:lnTo>
                <a:lnTo>
                  <a:pt x="356981" y="268199"/>
                </a:lnTo>
                <a:lnTo>
                  <a:pt x="363894" y="261575"/>
                </a:lnTo>
                <a:lnTo>
                  <a:pt x="363894" y="254955"/>
                </a:lnTo>
                <a:lnTo>
                  <a:pt x="367351" y="248331"/>
                </a:lnTo>
                <a:lnTo>
                  <a:pt x="363894" y="241712"/>
                </a:lnTo>
                <a:close/>
              </a:path>
              <a:path extrusionOk="0" h="288067" w="817887">
                <a:moveTo>
                  <a:pt x="408966" y="268199"/>
                </a:moveTo>
                <a:lnTo>
                  <a:pt x="408966" y="264887"/>
                </a:lnTo>
                <a:lnTo>
                  <a:pt x="405510" y="261575"/>
                </a:lnTo>
                <a:lnTo>
                  <a:pt x="402007" y="258263"/>
                </a:lnTo>
                <a:lnTo>
                  <a:pt x="391638" y="258263"/>
                </a:lnTo>
                <a:lnTo>
                  <a:pt x="388181" y="261575"/>
                </a:lnTo>
                <a:lnTo>
                  <a:pt x="384679" y="264887"/>
                </a:lnTo>
                <a:lnTo>
                  <a:pt x="384679" y="274819"/>
                </a:lnTo>
                <a:lnTo>
                  <a:pt x="388181" y="278131"/>
                </a:lnTo>
                <a:lnTo>
                  <a:pt x="391638" y="281443"/>
                </a:lnTo>
                <a:lnTo>
                  <a:pt x="402007" y="281443"/>
                </a:lnTo>
                <a:lnTo>
                  <a:pt x="405510" y="278131"/>
                </a:lnTo>
                <a:lnTo>
                  <a:pt x="408966" y="274819"/>
                </a:lnTo>
                <a:lnTo>
                  <a:pt x="408966" y="268199"/>
                </a:lnTo>
                <a:close/>
              </a:path>
              <a:path extrusionOk="0" h="288067" w="817887">
                <a:moveTo>
                  <a:pt x="426294" y="254955"/>
                </a:moveTo>
                <a:lnTo>
                  <a:pt x="426294" y="261575"/>
                </a:lnTo>
                <a:lnTo>
                  <a:pt x="429751" y="268199"/>
                </a:lnTo>
                <a:lnTo>
                  <a:pt x="433207" y="274819"/>
                </a:lnTo>
                <a:lnTo>
                  <a:pt x="440166" y="281443"/>
                </a:lnTo>
                <a:lnTo>
                  <a:pt x="453992" y="284755"/>
                </a:lnTo>
                <a:lnTo>
                  <a:pt x="450536" y="268199"/>
                </a:lnTo>
                <a:lnTo>
                  <a:pt x="443623" y="261575"/>
                </a:lnTo>
                <a:lnTo>
                  <a:pt x="443623" y="251643"/>
                </a:lnTo>
                <a:lnTo>
                  <a:pt x="447079" y="245019"/>
                </a:lnTo>
                <a:lnTo>
                  <a:pt x="457495" y="218532"/>
                </a:lnTo>
                <a:lnTo>
                  <a:pt x="440166" y="225156"/>
                </a:lnTo>
                <a:lnTo>
                  <a:pt x="433207" y="231775"/>
                </a:lnTo>
                <a:lnTo>
                  <a:pt x="429751" y="238400"/>
                </a:lnTo>
                <a:lnTo>
                  <a:pt x="426294" y="245019"/>
                </a:lnTo>
                <a:lnTo>
                  <a:pt x="426294" y="254955"/>
                </a:lnTo>
                <a:close/>
              </a:path>
              <a:path extrusionOk="0" h="288067" w="817887">
                <a:moveTo>
                  <a:pt x="450536" y="175489"/>
                </a:moveTo>
                <a:lnTo>
                  <a:pt x="433207" y="178801"/>
                </a:lnTo>
                <a:lnTo>
                  <a:pt x="436664" y="195352"/>
                </a:lnTo>
                <a:lnTo>
                  <a:pt x="453992" y="188732"/>
                </a:lnTo>
                <a:lnTo>
                  <a:pt x="481736" y="188732"/>
                </a:lnTo>
                <a:lnTo>
                  <a:pt x="488649" y="195352"/>
                </a:lnTo>
                <a:lnTo>
                  <a:pt x="495608" y="205288"/>
                </a:lnTo>
                <a:lnTo>
                  <a:pt x="495608" y="218532"/>
                </a:lnTo>
                <a:lnTo>
                  <a:pt x="457495" y="218532"/>
                </a:lnTo>
                <a:lnTo>
                  <a:pt x="447079" y="245019"/>
                </a:lnTo>
                <a:lnTo>
                  <a:pt x="450536" y="238400"/>
                </a:lnTo>
                <a:lnTo>
                  <a:pt x="464408" y="231775"/>
                </a:lnTo>
                <a:lnTo>
                  <a:pt x="495608" y="231775"/>
                </a:lnTo>
                <a:lnTo>
                  <a:pt x="495608" y="248331"/>
                </a:lnTo>
                <a:lnTo>
                  <a:pt x="488649" y="261575"/>
                </a:lnTo>
                <a:lnTo>
                  <a:pt x="481736" y="268199"/>
                </a:lnTo>
                <a:lnTo>
                  <a:pt x="467864" y="271511"/>
                </a:lnTo>
                <a:lnTo>
                  <a:pt x="457495" y="271511"/>
                </a:lnTo>
                <a:lnTo>
                  <a:pt x="450536" y="268199"/>
                </a:lnTo>
                <a:lnTo>
                  <a:pt x="453992" y="284755"/>
                </a:lnTo>
                <a:lnTo>
                  <a:pt x="464408" y="288067"/>
                </a:lnTo>
                <a:lnTo>
                  <a:pt x="474823" y="288067"/>
                </a:lnTo>
                <a:lnTo>
                  <a:pt x="481736" y="284755"/>
                </a:lnTo>
                <a:lnTo>
                  <a:pt x="488649" y="278131"/>
                </a:lnTo>
                <a:lnTo>
                  <a:pt x="495608" y="271511"/>
                </a:lnTo>
                <a:lnTo>
                  <a:pt x="495608" y="284755"/>
                </a:lnTo>
                <a:lnTo>
                  <a:pt x="512936" y="284755"/>
                </a:lnTo>
                <a:lnTo>
                  <a:pt x="512936" y="201976"/>
                </a:lnTo>
                <a:lnTo>
                  <a:pt x="509480" y="195352"/>
                </a:lnTo>
                <a:lnTo>
                  <a:pt x="502521" y="185420"/>
                </a:lnTo>
                <a:lnTo>
                  <a:pt x="495608" y="178801"/>
                </a:lnTo>
                <a:lnTo>
                  <a:pt x="488649" y="175489"/>
                </a:lnTo>
                <a:lnTo>
                  <a:pt x="478279" y="172177"/>
                </a:lnTo>
                <a:lnTo>
                  <a:pt x="467864" y="172177"/>
                </a:lnTo>
                <a:lnTo>
                  <a:pt x="450536" y="175489"/>
                </a:lnTo>
                <a:close/>
              </a:path>
              <a:path extrusionOk="0" h="288067" w="817887">
                <a:moveTo>
                  <a:pt x="707004" y="145689"/>
                </a:moveTo>
                <a:lnTo>
                  <a:pt x="703548" y="142377"/>
                </a:lnTo>
                <a:lnTo>
                  <a:pt x="703548" y="135753"/>
                </a:lnTo>
                <a:lnTo>
                  <a:pt x="686219" y="135753"/>
                </a:lnTo>
                <a:lnTo>
                  <a:pt x="682717" y="142377"/>
                </a:lnTo>
                <a:lnTo>
                  <a:pt x="682717" y="148997"/>
                </a:lnTo>
                <a:lnTo>
                  <a:pt x="686219" y="152309"/>
                </a:lnTo>
                <a:lnTo>
                  <a:pt x="689676" y="155621"/>
                </a:lnTo>
                <a:lnTo>
                  <a:pt x="700045" y="155621"/>
                </a:lnTo>
                <a:lnTo>
                  <a:pt x="703548" y="152309"/>
                </a:lnTo>
                <a:lnTo>
                  <a:pt x="703548" y="148997"/>
                </a:lnTo>
                <a:lnTo>
                  <a:pt x="707004" y="145689"/>
                </a:lnTo>
                <a:close/>
              </a:path>
              <a:path extrusionOk="0" h="288067" w="817887">
                <a:moveTo>
                  <a:pt x="641147" y="264887"/>
                </a:moveTo>
                <a:lnTo>
                  <a:pt x="637691" y="268199"/>
                </a:lnTo>
                <a:lnTo>
                  <a:pt x="637691" y="271511"/>
                </a:lnTo>
                <a:lnTo>
                  <a:pt x="634234" y="274819"/>
                </a:lnTo>
                <a:lnTo>
                  <a:pt x="637691" y="281443"/>
                </a:lnTo>
                <a:lnTo>
                  <a:pt x="637691" y="284755"/>
                </a:lnTo>
                <a:lnTo>
                  <a:pt x="641147" y="288067"/>
                </a:lnTo>
                <a:lnTo>
                  <a:pt x="651563" y="288067"/>
                </a:lnTo>
                <a:lnTo>
                  <a:pt x="658475" y="284755"/>
                </a:lnTo>
                <a:lnTo>
                  <a:pt x="658475" y="281443"/>
                </a:lnTo>
                <a:lnTo>
                  <a:pt x="661932" y="274819"/>
                </a:lnTo>
                <a:lnTo>
                  <a:pt x="658475" y="271511"/>
                </a:lnTo>
                <a:lnTo>
                  <a:pt x="658475" y="268199"/>
                </a:lnTo>
                <a:lnTo>
                  <a:pt x="651563" y="264887"/>
                </a:lnTo>
                <a:lnTo>
                  <a:pt x="641147" y="264887"/>
                </a:lnTo>
                <a:close/>
              </a:path>
              <a:path extrusionOk="0" h="288067" w="817887">
                <a:moveTo>
                  <a:pt x="551049" y="248331"/>
                </a:moveTo>
                <a:lnTo>
                  <a:pt x="551049" y="211908"/>
                </a:lnTo>
                <a:lnTo>
                  <a:pt x="557962" y="195352"/>
                </a:lnTo>
                <a:lnTo>
                  <a:pt x="568377" y="188732"/>
                </a:lnTo>
                <a:lnTo>
                  <a:pt x="592619" y="188732"/>
                </a:lnTo>
                <a:lnTo>
                  <a:pt x="606491" y="195352"/>
                </a:lnTo>
                <a:lnTo>
                  <a:pt x="613450" y="182108"/>
                </a:lnTo>
                <a:lnTo>
                  <a:pt x="599578" y="175489"/>
                </a:lnTo>
                <a:lnTo>
                  <a:pt x="582249" y="172177"/>
                </a:lnTo>
                <a:lnTo>
                  <a:pt x="568377" y="175489"/>
                </a:lnTo>
                <a:lnTo>
                  <a:pt x="561465" y="175489"/>
                </a:lnTo>
                <a:lnTo>
                  <a:pt x="551049" y="182108"/>
                </a:lnTo>
                <a:lnTo>
                  <a:pt x="547593" y="185420"/>
                </a:lnTo>
                <a:lnTo>
                  <a:pt x="540634" y="198664"/>
                </a:lnTo>
                <a:lnTo>
                  <a:pt x="537177" y="208600"/>
                </a:lnTo>
                <a:lnTo>
                  <a:pt x="533721" y="218532"/>
                </a:lnTo>
                <a:lnTo>
                  <a:pt x="533721" y="241712"/>
                </a:lnTo>
                <a:lnTo>
                  <a:pt x="537177" y="251643"/>
                </a:lnTo>
                <a:lnTo>
                  <a:pt x="540634" y="264887"/>
                </a:lnTo>
                <a:lnTo>
                  <a:pt x="547593" y="274819"/>
                </a:lnTo>
                <a:lnTo>
                  <a:pt x="551049" y="278131"/>
                </a:lnTo>
                <a:lnTo>
                  <a:pt x="561465" y="284755"/>
                </a:lnTo>
                <a:lnTo>
                  <a:pt x="568377" y="288067"/>
                </a:lnTo>
                <a:lnTo>
                  <a:pt x="582249" y="288067"/>
                </a:lnTo>
                <a:lnTo>
                  <a:pt x="599578" y="284755"/>
                </a:lnTo>
                <a:lnTo>
                  <a:pt x="616906" y="278131"/>
                </a:lnTo>
                <a:lnTo>
                  <a:pt x="606491" y="264887"/>
                </a:lnTo>
                <a:lnTo>
                  <a:pt x="596121" y="271511"/>
                </a:lnTo>
                <a:lnTo>
                  <a:pt x="568377" y="271511"/>
                </a:lnTo>
                <a:lnTo>
                  <a:pt x="557962" y="264887"/>
                </a:lnTo>
                <a:lnTo>
                  <a:pt x="551049" y="248331"/>
                </a:lnTo>
                <a:close/>
              </a:path>
              <a:path extrusionOk="0" h="288067" w="817887">
                <a:moveTo>
                  <a:pt x="686219" y="175489"/>
                </a:moveTo>
                <a:lnTo>
                  <a:pt x="686219" y="284755"/>
                </a:lnTo>
                <a:lnTo>
                  <a:pt x="703548" y="284755"/>
                </a:lnTo>
                <a:lnTo>
                  <a:pt x="703548" y="175489"/>
                </a:lnTo>
                <a:lnTo>
                  <a:pt x="686219" y="175489"/>
                </a:lnTo>
                <a:close/>
              </a:path>
              <a:path extrusionOk="0" h="288067" w="817887">
                <a:moveTo>
                  <a:pt x="745117" y="231775"/>
                </a:moveTo>
                <a:lnTo>
                  <a:pt x="745117" y="211908"/>
                </a:lnTo>
                <a:lnTo>
                  <a:pt x="752030" y="195352"/>
                </a:lnTo>
                <a:lnTo>
                  <a:pt x="758989" y="192044"/>
                </a:lnTo>
                <a:lnTo>
                  <a:pt x="772861" y="188732"/>
                </a:lnTo>
                <a:lnTo>
                  <a:pt x="783230" y="192044"/>
                </a:lnTo>
                <a:lnTo>
                  <a:pt x="772861" y="172177"/>
                </a:lnTo>
                <a:lnTo>
                  <a:pt x="762445" y="175489"/>
                </a:lnTo>
                <a:lnTo>
                  <a:pt x="752030" y="175489"/>
                </a:lnTo>
                <a:lnTo>
                  <a:pt x="745117" y="182108"/>
                </a:lnTo>
                <a:lnTo>
                  <a:pt x="745117" y="231775"/>
                </a:lnTo>
                <a:close/>
              </a:path>
              <a:path extrusionOk="0" h="288067" w="817887">
                <a:moveTo>
                  <a:pt x="731245" y="264887"/>
                </a:moveTo>
                <a:lnTo>
                  <a:pt x="738204" y="274819"/>
                </a:lnTo>
                <a:lnTo>
                  <a:pt x="745117" y="278131"/>
                </a:lnTo>
                <a:lnTo>
                  <a:pt x="752030" y="284755"/>
                </a:lnTo>
                <a:lnTo>
                  <a:pt x="762445" y="288067"/>
                </a:lnTo>
                <a:lnTo>
                  <a:pt x="779774" y="288067"/>
                </a:lnTo>
                <a:lnTo>
                  <a:pt x="786687" y="284755"/>
                </a:lnTo>
                <a:lnTo>
                  <a:pt x="793646" y="278131"/>
                </a:lnTo>
                <a:lnTo>
                  <a:pt x="800558" y="274819"/>
                </a:lnTo>
                <a:lnTo>
                  <a:pt x="800558" y="284755"/>
                </a:lnTo>
                <a:lnTo>
                  <a:pt x="817887" y="284755"/>
                </a:lnTo>
                <a:lnTo>
                  <a:pt x="817887" y="129133"/>
                </a:lnTo>
                <a:lnTo>
                  <a:pt x="800558" y="129133"/>
                </a:lnTo>
                <a:lnTo>
                  <a:pt x="800558" y="188732"/>
                </a:lnTo>
                <a:lnTo>
                  <a:pt x="793646" y="182108"/>
                </a:lnTo>
                <a:lnTo>
                  <a:pt x="786687" y="175489"/>
                </a:lnTo>
                <a:lnTo>
                  <a:pt x="779774" y="175489"/>
                </a:lnTo>
                <a:lnTo>
                  <a:pt x="772861" y="172177"/>
                </a:lnTo>
                <a:lnTo>
                  <a:pt x="783230" y="192044"/>
                </a:lnTo>
                <a:lnTo>
                  <a:pt x="793646" y="195352"/>
                </a:lnTo>
                <a:lnTo>
                  <a:pt x="800558" y="211908"/>
                </a:lnTo>
                <a:lnTo>
                  <a:pt x="800558" y="248331"/>
                </a:lnTo>
                <a:lnTo>
                  <a:pt x="793646" y="264887"/>
                </a:lnTo>
                <a:lnTo>
                  <a:pt x="783230" y="271511"/>
                </a:lnTo>
                <a:lnTo>
                  <a:pt x="758989" y="271511"/>
                </a:lnTo>
                <a:lnTo>
                  <a:pt x="752030" y="264887"/>
                </a:lnTo>
                <a:lnTo>
                  <a:pt x="745117" y="248331"/>
                </a:lnTo>
                <a:lnTo>
                  <a:pt x="745117" y="182108"/>
                </a:lnTo>
                <a:lnTo>
                  <a:pt x="738204" y="185420"/>
                </a:lnTo>
                <a:lnTo>
                  <a:pt x="731245" y="195352"/>
                </a:lnTo>
                <a:lnTo>
                  <a:pt x="727789" y="208600"/>
                </a:lnTo>
                <a:lnTo>
                  <a:pt x="727789" y="251643"/>
                </a:lnTo>
                <a:lnTo>
                  <a:pt x="731245" y="264887"/>
                </a:lnTo>
                <a:close/>
              </a:path>
              <a:path extrusionOk="0" h="288067" w="817887">
                <a:moveTo>
                  <a:pt x="201026" y="175489"/>
                </a:moveTo>
                <a:lnTo>
                  <a:pt x="194113" y="185420"/>
                </a:lnTo>
                <a:lnTo>
                  <a:pt x="187155" y="175489"/>
                </a:lnTo>
                <a:lnTo>
                  <a:pt x="180242" y="172177"/>
                </a:lnTo>
                <a:lnTo>
                  <a:pt x="173283" y="165553"/>
                </a:lnTo>
                <a:lnTo>
                  <a:pt x="162913" y="165553"/>
                </a:lnTo>
                <a:lnTo>
                  <a:pt x="149041" y="168865"/>
                </a:lnTo>
                <a:lnTo>
                  <a:pt x="138626" y="178801"/>
                </a:lnTo>
                <a:lnTo>
                  <a:pt x="138626" y="168865"/>
                </a:lnTo>
                <a:lnTo>
                  <a:pt x="121298" y="168865"/>
                </a:lnTo>
                <a:lnTo>
                  <a:pt x="121298" y="278131"/>
                </a:lnTo>
                <a:lnTo>
                  <a:pt x="138626" y="278131"/>
                </a:lnTo>
                <a:lnTo>
                  <a:pt x="138626" y="201976"/>
                </a:lnTo>
                <a:lnTo>
                  <a:pt x="142129" y="188732"/>
                </a:lnTo>
                <a:lnTo>
                  <a:pt x="149041" y="182108"/>
                </a:lnTo>
                <a:lnTo>
                  <a:pt x="173283" y="182108"/>
                </a:lnTo>
                <a:lnTo>
                  <a:pt x="180242" y="188732"/>
                </a:lnTo>
                <a:lnTo>
                  <a:pt x="183698" y="201976"/>
                </a:lnTo>
                <a:lnTo>
                  <a:pt x="183698" y="278131"/>
                </a:lnTo>
                <a:lnTo>
                  <a:pt x="201026" y="278131"/>
                </a:lnTo>
                <a:lnTo>
                  <a:pt x="201026" y="201976"/>
                </a:lnTo>
                <a:lnTo>
                  <a:pt x="204483" y="188732"/>
                </a:lnTo>
                <a:lnTo>
                  <a:pt x="214898" y="182108"/>
                </a:lnTo>
                <a:lnTo>
                  <a:pt x="235683" y="182108"/>
                </a:lnTo>
                <a:lnTo>
                  <a:pt x="242596" y="188732"/>
                </a:lnTo>
                <a:lnTo>
                  <a:pt x="246098" y="201976"/>
                </a:lnTo>
                <a:lnTo>
                  <a:pt x="246098" y="278131"/>
                </a:lnTo>
                <a:lnTo>
                  <a:pt x="263427" y="278131"/>
                </a:lnTo>
                <a:lnTo>
                  <a:pt x="263427" y="195352"/>
                </a:lnTo>
                <a:lnTo>
                  <a:pt x="259924" y="185420"/>
                </a:lnTo>
                <a:lnTo>
                  <a:pt x="253011" y="175489"/>
                </a:lnTo>
                <a:lnTo>
                  <a:pt x="242596" y="168865"/>
                </a:lnTo>
                <a:lnTo>
                  <a:pt x="225268" y="165553"/>
                </a:lnTo>
                <a:lnTo>
                  <a:pt x="214898" y="168865"/>
                </a:lnTo>
                <a:lnTo>
                  <a:pt x="207939" y="172177"/>
                </a:lnTo>
                <a:lnTo>
                  <a:pt x="201026" y="175489"/>
                </a:lnTo>
                <a:close/>
              </a:path>
            </a:pathLst>
          </a:custGeom>
          <a:solidFill>
            <a:srgbClr val="1D171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884237" y="6500812"/>
            <a:ext cx="149225" cy="112712"/>
          </a:xfrm>
          <a:custGeom>
            <a:rect b="b" l="l" r="r" t="t"/>
            <a:pathLst>
              <a:path extrusionOk="0" h="112578" w="149041">
                <a:moveTo>
                  <a:pt x="117841" y="112578"/>
                </a:moveTo>
                <a:lnTo>
                  <a:pt x="149041" y="0"/>
                </a:lnTo>
                <a:lnTo>
                  <a:pt x="131713" y="0"/>
                </a:lnTo>
                <a:lnTo>
                  <a:pt x="110928" y="86086"/>
                </a:lnTo>
                <a:lnTo>
                  <a:pt x="79728" y="0"/>
                </a:lnTo>
                <a:lnTo>
                  <a:pt x="65856" y="0"/>
                </a:lnTo>
                <a:lnTo>
                  <a:pt x="38159" y="86086"/>
                </a:lnTo>
                <a:lnTo>
                  <a:pt x="17328" y="0"/>
                </a:lnTo>
                <a:lnTo>
                  <a:pt x="0" y="0"/>
                </a:lnTo>
                <a:lnTo>
                  <a:pt x="27743" y="112578"/>
                </a:lnTo>
                <a:lnTo>
                  <a:pt x="45072" y="112578"/>
                </a:lnTo>
                <a:lnTo>
                  <a:pt x="72815" y="26487"/>
                </a:lnTo>
                <a:lnTo>
                  <a:pt x="103969" y="112578"/>
                </a:lnTo>
                <a:lnTo>
                  <a:pt x="117841" y="112578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1042987" y="6500812"/>
            <a:ext cx="149225" cy="112712"/>
          </a:xfrm>
          <a:custGeom>
            <a:rect b="b" l="l" r="r" t="t"/>
            <a:pathLst>
              <a:path extrusionOk="0" h="112578" w="148995">
                <a:moveTo>
                  <a:pt x="117795" y="112578"/>
                </a:moveTo>
                <a:lnTo>
                  <a:pt x="148995" y="0"/>
                </a:lnTo>
                <a:lnTo>
                  <a:pt x="131667" y="0"/>
                </a:lnTo>
                <a:lnTo>
                  <a:pt x="110882" y="86086"/>
                </a:lnTo>
                <a:lnTo>
                  <a:pt x="79682" y="0"/>
                </a:lnTo>
                <a:lnTo>
                  <a:pt x="65810" y="0"/>
                </a:lnTo>
                <a:lnTo>
                  <a:pt x="38113" y="86086"/>
                </a:lnTo>
                <a:lnTo>
                  <a:pt x="17328" y="0"/>
                </a:lnTo>
                <a:lnTo>
                  <a:pt x="0" y="0"/>
                </a:lnTo>
                <a:lnTo>
                  <a:pt x="27697" y="112578"/>
                </a:lnTo>
                <a:lnTo>
                  <a:pt x="45025" y="112578"/>
                </a:lnTo>
                <a:lnTo>
                  <a:pt x="72769" y="26487"/>
                </a:lnTo>
                <a:lnTo>
                  <a:pt x="103969" y="112578"/>
                </a:lnTo>
                <a:lnTo>
                  <a:pt x="117795" y="112578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1203325" y="6500812"/>
            <a:ext cx="147637" cy="112712"/>
          </a:xfrm>
          <a:custGeom>
            <a:rect b="b" l="l" r="r" t="t"/>
            <a:pathLst>
              <a:path extrusionOk="0" h="112578" w="148995">
                <a:moveTo>
                  <a:pt x="117795" y="112578"/>
                </a:moveTo>
                <a:lnTo>
                  <a:pt x="148995" y="0"/>
                </a:lnTo>
                <a:lnTo>
                  <a:pt x="131667" y="0"/>
                </a:lnTo>
                <a:lnTo>
                  <a:pt x="110882" y="86086"/>
                </a:lnTo>
                <a:lnTo>
                  <a:pt x="79682" y="0"/>
                </a:lnTo>
                <a:lnTo>
                  <a:pt x="65810" y="0"/>
                </a:lnTo>
                <a:lnTo>
                  <a:pt x="38113" y="86086"/>
                </a:lnTo>
                <a:lnTo>
                  <a:pt x="17328" y="0"/>
                </a:lnTo>
                <a:lnTo>
                  <a:pt x="0" y="0"/>
                </a:lnTo>
                <a:lnTo>
                  <a:pt x="27697" y="112578"/>
                </a:lnTo>
                <a:lnTo>
                  <a:pt x="45025" y="112578"/>
                </a:lnTo>
                <a:lnTo>
                  <a:pt x="72769" y="26487"/>
                </a:lnTo>
                <a:lnTo>
                  <a:pt x="103969" y="112578"/>
                </a:lnTo>
                <a:lnTo>
                  <a:pt x="117795" y="112578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1344612" y="6589712"/>
            <a:ext cx="23812" cy="23812"/>
          </a:xfrm>
          <a:custGeom>
            <a:rect b="b" l="l" r="r" t="t"/>
            <a:pathLst>
              <a:path extrusionOk="0" h="23179" w="24241">
                <a:moveTo>
                  <a:pt x="13871" y="0"/>
                </a:moveTo>
                <a:lnTo>
                  <a:pt x="6912" y="0"/>
                </a:lnTo>
                <a:lnTo>
                  <a:pt x="3456" y="3312"/>
                </a:lnTo>
                <a:lnTo>
                  <a:pt x="3456" y="6624"/>
                </a:lnTo>
                <a:lnTo>
                  <a:pt x="0" y="13243"/>
                </a:lnTo>
                <a:lnTo>
                  <a:pt x="3456" y="16555"/>
                </a:lnTo>
                <a:lnTo>
                  <a:pt x="3456" y="19867"/>
                </a:lnTo>
                <a:lnTo>
                  <a:pt x="6912" y="23179"/>
                </a:lnTo>
                <a:lnTo>
                  <a:pt x="13871" y="23179"/>
                </a:lnTo>
                <a:lnTo>
                  <a:pt x="17328" y="23179"/>
                </a:lnTo>
                <a:lnTo>
                  <a:pt x="20784" y="19867"/>
                </a:lnTo>
                <a:lnTo>
                  <a:pt x="24241" y="16555"/>
                </a:lnTo>
                <a:lnTo>
                  <a:pt x="24241" y="13243"/>
                </a:lnTo>
                <a:lnTo>
                  <a:pt x="24241" y="6624"/>
                </a:lnTo>
                <a:lnTo>
                  <a:pt x="20784" y="3312"/>
                </a:lnTo>
                <a:lnTo>
                  <a:pt x="17328" y="0"/>
                </a:lnTo>
                <a:lnTo>
                  <a:pt x="13871" y="0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890587" y="6669087"/>
            <a:ext cx="87312" cy="112712"/>
          </a:xfrm>
          <a:custGeom>
            <a:rect b="b" l="l" r="r" t="t"/>
            <a:pathLst>
              <a:path extrusionOk="0" h="112578" w="86641">
                <a:moveTo>
                  <a:pt x="0" y="0"/>
                </a:moveTo>
                <a:lnTo>
                  <a:pt x="0" y="59598"/>
                </a:lnTo>
                <a:lnTo>
                  <a:pt x="0" y="69535"/>
                </a:lnTo>
                <a:lnTo>
                  <a:pt x="3456" y="79466"/>
                </a:lnTo>
                <a:lnTo>
                  <a:pt x="6912" y="89398"/>
                </a:lnTo>
                <a:lnTo>
                  <a:pt x="10369" y="99334"/>
                </a:lnTo>
                <a:lnTo>
                  <a:pt x="24241" y="109266"/>
                </a:lnTo>
                <a:lnTo>
                  <a:pt x="45025" y="112578"/>
                </a:lnTo>
                <a:lnTo>
                  <a:pt x="62354" y="109266"/>
                </a:lnTo>
                <a:lnTo>
                  <a:pt x="76226" y="99334"/>
                </a:lnTo>
                <a:lnTo>
                  <a:pt x="83185" y="89398"/>
                </a:lnTo>
                <a:lnTo>
                  <a:pt x="86641" y="79466"/>
                </a:lnTo>
                <a:lnTo>
                  <a:pt x="86641" y="69535"/>
                </a:lnTo>
                <a:lnTo>
                  <a:pt x="86641" y="59598"/>
                </a:lnTo>
                <a:lnTo>
                  <a:pt x="86641" y="0"/>
                </a:lnTo>
                <a:lnTo>
                  <a:pt x="69313" y="0"/>
                </a:lnTo>
                <a:lnTo>
                  <a:pt x="69313" y="59598"/>
                </a:lnTo>
                <a:lnTo>
                  <a:pt x="69313" y="76154"/>
                </a:lnTo>
                <a:lnTo>
                  <a:pt x="62354" y="89398"/>
                </a:lnTo>
                <a:lnTo>
                  <a:pt x="55441" y="96022"/>
                </a:lnTo>
                <a:lnTo>
                  <a:pt x="45025" y="96022"/>
                </a:lnTo>
                <a:lnTo>
                  <a:pt x="31200" y="96022"/>
                </a:lnTo>
                <a:lnTo>
                  <a:pt x="24241" y="89398"/>
                </a:lnTo>
                <a:lnTo>
                  <a:pt x="17328" y="76154"/>
                </a:lnTo>
                <a:lnTo>
                  <a:pt x="17328" y="59598"/>
                </a:lnTo>
                <a:lnTo>
                  <a:pt x="17328" y="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1004887" y="6665912"/>
            <a:ext cx="142875" cy="112712"/>
          </a:xfrm>
          <a:custGeom>
            <a:rect b="b" l="l" r="r" t="t"/>
            <a:pathLst>
              <a:path extrusionOk="0" h="112578" w="142129">
                <a:moveTo>
                  <a:pt x="103969" y="0"/>
                </a:moveTo>
                <a:lnTo>
                  <a:pt x="93600" y="3312"/>
                </a:lnTo>
                <a:lnTo>
                  <a:pt x="86641" y="6624"/>
                </a:lnTo>
                <a:lnTo>
                  <a:pt x="79728" y="9936"/>
                </a:lnTo>
                <a:lnTo>
                  <a:pt x="72815" y="19867"/>
                </a:lnTo>
                <a:lnTo>
                  <a:pt x="65856" y="9936"/>
                </a:lnTo>
                <a:lnTo>
                  <a:pt x="58943" y="6624"/>
                </a:lnTo>
                <a:lnTo>
                  <a:pt x="51984" y="0"/>
                </a:lnTo>
                <a:lnTo>
                  <a:pt x="41615" y="0"/>
                </a:lnTo>
                <a:lnTo>
                  <a:pt x="27743" y="3312"/>
                </a:lnTo>
                <a:lnTo>
                  <a:pt x="17328" y="13248"/>
                </a:lnTo>
                <a:lnTo>
                  <a:pt x="17328" y="3312"/>
                </a:lnTo>
                <a:lnTo>
                  <a:pt x="0" y="3312"/>
                </a:lnTo>
                <a:lnTo>
                  <a:pt x="0" y="112578"/>
                </a:lnTo>
                <a:lnTo>
                  <a:pt x="17328" y="112578"/>
                </a:lnTo>
                <a:lnTo>
                  <a:pt x="17328" y="52979"/>
                </a:lnTo>
                <a:lnTo>
                  <a:pt x="17328" y="36423"/>
                </a:lnTo>
                <a:lnTo>
                  <a:pt x="20830" y="23179"/>
                </a:lnTo>
                <a:lnTo>
                  <a:pt x="27743" y="16555"/>
                </a:lnTo>
                <a:lnTo>
                  <a:pt x="38159" y="16555"/>
                </a:lnTo>
                <a:lnTo>
                  <a:pt x="51984" y="16555"/>
                </a:lnTo>
                <a:lnTo>
                  <a:pt x="58943" y="23179"/>
                </a:lnTo>
                <a:lnTo>
                  <a:pt x="62400" y="36423"/>
                </a:lnTo>
                <a:lnTo>
                  <a:pt x="62400" y="52979"/>
                </a:lnTo>
                <a:lnTo>
                  <a:pt x="62400" y="112578"/>
                </a:lnTo>
                <a:lnTo>
                  <a:pt x="79728" y="112578"/>
                </a:lnTo>
                <a:lnTo>
                  <a:pt x="79728" y="52979"/>
                </a:lnTo>
                <a:lnTo>
                  <a:pt x="79728" y="36423"/>
                </a:lnTo>
                <a:lnTo>
                  <a:pt x="83185" y="23179"/>
                </a:lnTo>
                <a:lnTo>
                  <a:pt x="93600" y="16555"/>
                </a:lnTo>
                <a:lnTo>
                  <a:pt x="103969" y="16555"/>
                </a:lnTo>
                <a:lnTo>
                  <a:pt x="114385" y="16555"/>
                </a:lnTo>
                <a:lnTo>
                  <a:pt x="121298" y="23179"/>
                </a:lnTo>
                <a:lnTo>
                  <a:pt x="124800" y="36423"/>
                </a:lnTo>
                <a:lnTo>
                  <a:pt x="124800" y="52979"/>
                </a:lnTo>
                <a:lnTo>
                  <a:pt x="124800" y="112578"/>
                </a:lnTo>
                <a:lnTo>
                  <a:pt x="142129" y="112578"/>
                </a:lnTo>
                <a:lnTo>
                  <a:pt x="142129" y="52979"/>
                </a:lnTo>
                <a:lnTo>
                  <a:pt x="142129" y="39735"/>
                </a:lnTo>
                <a:lnTo>
                  <a:pt x="142129" y="29799"/>
                </a:lnTo>
                <a:lnTo>
                  <a:pt x="138626" y="19867"/>
                </a:lnTo>
                <a:lnTo>
                  <a:pt x="131713" y="9936"/>
                </a:lnTo>
                <a:lnTo>
                  <a:pt x="121298" y="3312"/>
                </a:lnTo>
                <a:lnTo>
                  <a:pt x="103969" y="0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1168400" y="6665912"/>
            <a:ext cx="82550" cy="115887"/>
          </a:xfrm>
          <a:custGeom>
            <a:rect b="b" l="l" r="r" t="t"/>
            <a:pathLst>
              <a:path extrusionOk="0" h="115890" w="83139">
                <a:moveTo>
                  <a:pt x="76226" y="6624"/>
                </a:moveTo>
                <a:lnTo>
                  <a:pt x="58897" y="3312"/>
                </a:lnTo>
                <a:lnTo>
                  <a:pt x="41569" y="0"/>
                </a:lnTo>
                <a:lnTo>
                  <a:pt x="27697" y="3312"/>
                </a:lnTo>
                <a:lnTo>
                  <a:pt x="13871" y="6624"/>
                </a:lnTo>
                <a:lnTo>
                  <a:pt x="10369" y="9936"/>
                </a:lnTo>
                <a:lnTo>
                  <a:pt x="6912" y="16555"/>
                </a:lnTo>
                <a:lnTo>
                  <a:pt x="3456" y="23179"/>
                </a:lnTo>
                <a:lnTo>
                  <a:pt x="0" y="29799"/>
                </a:lnTo>
                <a:lnTo>
                  <a:pt x="3456" y="43047"/>
                </a:lnTo>
                <a:lnTo>
                  <a:pt x="13871" y="56291"/>
                </a:lnTo>
                <a:lnTo>
                  <a:pt x="27697" y="59603"/>
                </a:lnTo>
                <a:lnTo>
                  <a:pt x="38113" y="62910"/>
                </a:lnTo>
                <a:lnTo>
                  <a:pt x="48528" y="66222"/>
                </a:lnTo>
                <a:lnTo>
                  <a:pt x="58897" y="69535"/>
                </a:lnTo>
                <a:lnTo>
                  <a:pt x="62354" y="76159"/>
                </a:lnTo>
                <a:lnTo>
                  <a:pt x="65810" y="82778"/>
                </a:lnTo>
                <a:lnTo>
                  <a:pt x="62354" y="89402"/>
                </a:lnTo>
                <a:lnTo>
                  <a:pt x="58897" y="96022"/>
                </a:lnTo>
                <a:lnTo>
                  <a:pt x="48528" y="99334"/>
                </a:lnTo>
                <a:lnTo>
                  <a:pt x="41569" y="99334"/>
                </a:lnTo>
                <a:lnTo>
                  <a:pt x="24241" y="99334"/>
                </a:lnTo>
                <a:lnTo>
                  <a:pt x="6912" y="92710"/>
                </a:lnTo>
                <a:lnTo>
                  <a:pt x="0" y="105958"/>
                </a:lnTo>
                <a:lnTo>
                  <a:pt x="20784" y="112578"/>
                </a:lnTo>
                <a:lnTo>
                  <a:pt x="41569" y="115890"/>
                </a:lnTo>
                <a:lnTo>
                  <a:pt x="55441" y="112578"/>
                </a:lnTo>
                <a:lnTo>
                  <a:pt x="69313" y="109266"/>
                </a:lnTo>
                <a:lnTo>
                  <a:pt x="72769" y="102646"/>
                </a:lnTo>
                <a:lnTo>
                  <a:pt x="79682" y="96022"/>
                </a:lnTo>
                <a:lnTo>
                  <a:pt x="79682" y="89402"/>
                </a:lnTo>
                <a:lnTo>
                  <a:pt x="83139" y="82778"/>
                </a:lnTo>
                <a:lnTo>
                  <a:pt x="79682" y="76159"/>
                </a:lnTo>
                <a:lnTo>
                  <a:pt x="76226" y="69535"/>
                </a:lnTo>
                <a:lnTo>
                  <a:pt x="72769" y="62910"/>
                </a:lnTo>
                <a:lnTo>
                  <a:pt x="65810" y="56291"/>
                </a:lnTo>
                <a:lnTo>
                  <a:pt x="55441" y="52979"/>
                </a:lnTo>
                <a:lnTo>
                  <a:pt x="45025" y="49667"/>
                </a:lnTo>
                <a:lnTo>
                  <a:pt x="31200" y="46355"/>
                </a:lnTo>
                <a:lnTo>
                  <a:pt x="24241" y="43047"/>
                </a:lnTo>
                <a:lnTo>
                  <a:pt x="20784" y="36423"/>
                </a:lnTo>
                <a:lnTo>
                  <a:pt x="17328" y="29799"/>
                </a:lnTo>
                <a:lnTo>
                  <a:pt x="20784" y="23179"/>
                </a:lnTo>
                <a:lnTo>
                  <a:pt x="24241" y="19867"/>
                </a:lnTo>
                <a:lnTo>
                  <a:pt x="31200" y="16555"/>
                </a:lnTo>
                <a:lnTo>
                  <a:pt x="41569" y="16555"/>
                </a:lnTo>
                <a:lnTo>
                  <a:pt x="55441" y="16555"/>
                </a:lnTo>
                <a:lnTo>
                  <a:pt x="69313" y="23179"/>
                </a:lnTo>
                <a:lnTo>
                  <a:pt x="76226" y="6624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1268412" y="6759575"/>
            <a:ext cx="23812" cy="22225"/>
          </a:xfrm>
          <a:custGeom>
            <a:rect b="b" l="l" r="r" t="t"/>
            <a:pathLst>
              <a:path extrusionOk="0" h="23179" w="24287">
                <a:moveTo>
                  <a:pt x="13871" y="0"/>
                </a:moveTo>
                <a:lnTo>
                  <a:pt x="6958" y="0"/>
                </a:lnTo>
                <a:lnTo>
                  <a:pt x="3502" y="3312"/>
                </a:lnTo>
                <a:lnTo>
                  <a:pt x="0" y="6624"/>
                </a:lnTo>
                <a:lnTo>
                  <a:pt x="0" y="9936"/>
                </a:lnTo>
                <a:lnTo>
                  <a:pt x="0" y="16555"/>
                </a:lnTo>
                <a:lnTo>
                  <a:pt x="3502" y="19867"/>
                </a:lnTo>
                <a:lnTo>
                  <a:pt x="6958" y="23179"/>
                </a:lnTo>
                <a:lnTo>
                  <a:pt x="13871" y="23179"/>
                </a:lnTo>
                <a:lnTo>
                  <a:pt x="17328" y="23179"/>
                </a:lnTo>
                <a:lnTo>
                  <a:pt x="20830" y="19867"/>
                </a:lnTo>
                <a:lnTo>
                  <a:pt x="24287" y="16555"/>
                </a:lnTo>
                <a:lnTo>
                  <a:pt x="24287" y="9936"/>
                </a:lnTo>
                <a:lnTo>
                  <a:pt x="24287" y="6624"/>
                </a:lnTo>
                <a:lnTo>
                  <a:pt x="20830" y="3312"/>
                </a:lnTo>
                <a:lnTo>
                  <a:pt x="17328" y="0"/>
                </a:lnTo>
                <a:lnTo>
                  <a:pt x="13871" y="0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1327150" y="6732587"/>
            <a:ext cx="52387" cy="39687"/>
          </a:xfrm>
          <a:custGeom>
            <a:rect b="b" l="l" r="r" t="t"/>
            <a:pathLst>
              <a:path extrusionOk="0" h="39735" w="51984">
                <a:moveTo>
                  <a:pt x="0" y="19867"/>
                </a:moveTo>
                <a:lnTo>
                  <a:pt x="3456" y="13243"/>
                </a:lnTo>
                <a:lnTo>
                  <a:pt x="6912" y="6624"/>
                </a:lnTo>
                <a:lnTo>
                  <a:pt x="20784" y="0"/>
                </a:lnTo>
                <a:lnTo>
                  <a:pt x="31200" y="0"/>
                </a:lnTo>
                <a:lnTo>
                  <a:pt x="51984" y="0"/>
                </a:lnTo>
                <a:lnTo>
                  <a:pt x="51984" y="16555"/>
                </a:lnTo>
                <a:lnTo>
                  <a:pt x="45025" y="29799"/>
                </a:lnTo>
                <a:lnTo>
                  <a:pt x="38113" y="36423"/>
                </a:lnTo>
                <a:lnTo>
                  <a:pt x="24241" y="39735"/>
                </a:lnTo>
                <a:lnTo>
                  <a:pt x="13871" y="39735"/>
                </a:lnTo>
                <a:lnTo>
                  <a:pt x="6912" y="36423"/>
                </a:lnTo>
                <a:lnTo>
                  <a:pt x="0" y="29799"/>
                </a:lnTo>
                <a:lnTo>
                  <a:pt x="0" y="19867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1309687" y="6672262"/>
            <a:ext cx="87312" cy="115887"/>
          </a:xfrm>
          <a:custGeom>
            <a:rect b="b" l="l" r="r" t="t"/>
            <a:pathLst>
              <a:path extrusionOk="0" h="115890" w="86641">
                <a:moveTo>
                  <a:pt x="41569" y="0"/>
                </a:moveTo>
                <a:lnTo>
                  <a:pt x="24241" y="3312"/>
                </a:lnTo>
                <a:lnTo>
                  <a:pt x="6912" y="6624"/>
                </a:lnTo>
                <a:lnTo>
                  <a:pt x="10369" y="23175"/>
                </a:lnTo>
                <a:lnTo>
                  <a:pt x="27697" y="16555"/>
                </a:lnTo>
                <a:lnTo>
                  <a:pt x="41569" y="16555"/>
                </a:lnTo>
                <a:lnTo>
                  <a:pt x="55441" y="16555"/>
                </a:lnTo>
                <a:lnTo>
                  <a:pt x="62354" y="23175"/>
                </a:lnTo>
                <a:lnTo>
                  <a:pt x="69313" y="33111"/>
                </a:lnTo>
                <a:lnTo>
                  <a:pt x="69313" y="46355"/>
                </a:lnTo>
                <a:lnTo>
                  <a:pt x="48528" y="46355"/>
                </a:lnTo>
                <a:lnTo>
                  <a:pt x="31200" y="46355"/>
                </a:lnTo>
                <a:lnTo>
                  <a:pt x="13871" y="52979"/>
                </a:lnTo>
                <a:lnTo>
                  <a:pt x="6912" y="59598"/>
                </a:lnTo>
                <a:lnTo>
                  <a:pt x="3456" y="66222"/>
                </a:lnTo>
                <a:lnTo>
                  <a:pt x="0" y="72842"/>
                </a:lnTo>
                <a:lnTo>
                  <a:pt x="0" y="82778"/>
                </a:lnTo>
                <a:lnTo>
                  <a:pt x="0" y="89398"/>
                </a:lnTo>
                <a:lnTo>
                  <a:pt x="3456" y="96022"/>
                </a:lnTo>
                <a:lnTo>
                  <a:pt x="6912" y="102642"/>
                </a:lnTo>
                <a:lnTo>
                  <a:pt x="13871" y="109266"/>
                </a:lnTo>
                <a:lnTo>
                  <a:pt x="27697" y="112578"/>
                </a:lnTo>
                <a:lnTo>
                  <a:pt x="38113" y="115890"/>
                </a:lnTo>
                <a:lnTo>
                  <a:pt x="48528" y="115890"/>
                </a:lnTo>
                <a:lnTo>
                  <a:pt x="55441" y="112578"/>
                </a:lnTo>
                <a:lnTo>
                  <a:pt x="62354" y="105954"/>
                </a:lnTo>
                <a:lnTo>
                  <a:pt x="69313" y="99334"/>
                </a:lnTo>
                <a:lnTo>
                  <a:pt x="69313" y="112578"/>
                </a:lnTo>
                <a:lnTo>
                  <a:pt x="86641" y="112578"/>
                </a:lnTo>
                <a:lnTo>
                  <a:pt x="86641" y="46355"/>
                </a:lnTo>
                <a:lnTo>
                  <a:pt x="86641" y="39731"/>
                </a:lnTo>
                <a:lnTo>
                  <a:pt x="86641" y="29799"/>
                </a:lnTo>
                <a:lnTo>
                  <a:pt x="83185" y="23175"/>
                </a:lnTo>
                <a:lnTo>
                  <a:pt x="76226" y="13243"/>
                </a:lnTo>
                <a:lnTo>
                  <a:pt x="69313" y="6624"/>
                </a:lnTo>
                <a:lnTo>
                  <a:pt x="62354" y="3312"/>
                </a:lnTo>
                <a:lnTo>
                  <a:pt x="51984" y="0"/>
                </a:lnTo>
                <a:lnTo>
                  <a:pt x="41569" y="0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1417637" y="6672262"/>
            <a:ext cx="82550" cy="115887"/>
          </a:xfrm>
          <a:custGeom>
            <a:rect b="b" l="l" r="r" t="t"/>
            <a:pathLst>
              <a:path extrusionOk="0" h="115890" w="83185">
                <a:moveTo>
                  <a:pt x="72769" y="92710"/>
                </a:moveTo>
                <a:lnTo>
                  <a:pt x="62400" y="99334"/>
                </a:lnTo>
                <a:lnTo>
                  <a:pt x="48528" y="99334"/>
                </a:lnTo>
                <a:lnTo>
                  <a:pt x="34656" y="99334"/>
                </a:lnTo>
                <a:lnTo>
                  <a:pt x="24241" y="92710"/>
                </a:lnTo>
                <a:lnTo>
                  <a:pt x="17328" y="76154"/>
                </a:lnTo>
                <a:lnTo>
                  <a:pt x="17328" y="56286"/>
                </a:lnTo>
                <a:lnTo>
                  <a:pt x="17328" y="39731"/>
                </a:lnTo>
                <a:lnTo>
                  <a:pt x="24241" y="23175"/>
                </a:lnTo>
                <a:lnTo>
                  <a:pt x="34656" y="16555"/>
                </a:lnTo>
                <a:lnTo>
                  <a:pt x="48528" y="16555"/>
                </a:lnTo>
                <a:lnTo>
                  <a:pt x="58897" y="16555"/>
                </a:lnTo>
                <a:lnTo>
                  <a:pt x="72769" y="23175"/>
                </a:lnTo>
                <a:lnTo>
                  <a:pt x="79728" y="9931"/>
                </a:lnTo>
                <a:lnTo>
                  <a:pt x="65856" y="3312"/>
                </a:lnTo>
                <a:lnTo>
                  <a:pt x="48528" y="0"/>
                </a:lnTo>
                <a:lnTo>
                  <a:pt x="34656" y="3312"/>
                </a:lnTo>
                <a:lnTo>
                  <a:pt x="27743" y="3312"/>
                </a:lnTo>
                <a:lnTo>
                  <a:pt x="17328" y="9931"/>
                </a:lnTo>
                <a:lnTo>
                  <a:pt x="13871" y="13243"/>
                </a:lnTo>
                <a:lnTo>
                  <a:pt x="6912" y="26487"/>
                </a:lnTo>
                <a:lnTo>
                  <a:pt x="3456" y="36423"/>
                </a:lnTo>
                <a:lnTo>
                  <a:pt x="0" y="46355"/>
                </a:lnTo>
                <a:lnTo>
                  <a:pt x="0" y="56286"/>
                </a:lnTo>
                <a:lnTo>
                  <a:pt x="0" y="69535"/>
                </a:lnTo>
                <a:lnTo>
                  <a:pt x="3456" y="79466"/>
                </a:lnTo>
                <a:lnTo>
                  <a:pt x="6912" y="92710"/>
                </a:lnTo>
                <a:lnTo>
                  <a:pt x="13871" y="102642"/>
                </a:lnTo>
                <a:lnTo>
                  <a:pt x="17328" y="105954"/>
                </a:lnTo>
                <a:lnTo>
                  <a:pt x="27743" y="112578"/>
                </a:lnTo>
                <a:lnTo>
                  <a:pt x="34656" y="115890"/>
                </a:lnTo>
                <a:lnTo>
                  <a:pt x="48528" y="115890"/>
                </a:lnTo>
                <a:lnTo>
                  <a:pt x="65856" y="112578"/>
                </a:lnTo>
                <a:lnTo>
                  <a:pt x="83185" y="105954"/>
                </a:lnTo>
                <a:lnTo>
                  <a:pt x="72769" y="92710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9"/>
          <p:cNvSpPr/>
          <p:nvPr/>
        </p:nvSpPr>
        <p:spPr>
          <a:xfrm>
            <a:off x="1517650" y="6765925"/>
            <a:ext cx="28575" cy="22225"/>
          </a:xfrm>
          <a:custGeom>
            <a:rect b="b" l="l" r="r" t="t"/>
            <a:pathLst>
              <a:path extrusionOk="0" h="23179" w="27697">
                <a:moveTo>
                  <a:pt x="13871" y="0"/>
                </a:moveTo>
                <a:lnTo>
                  <a:pt x="6912" y="0"/>
                </a:lnTo>
                <a:lnTo>
                  <a:pt x="3456" y="3312"/>
                </a:lnTo>
                <a:lnTo>
                  <a:pt x="3456" y="6624"/>
                </a:lnTo>
                <a:lnTo>
                  <a:pt x="0" y="9931"/>
                </a:lnTo>
                <a:lnTo>
                  <a:pt x="3456" y="16555"/>
                </a:lnTo>
                <a:lnTo>
                  <a:pt x="3456" y="19867"/>
                </a:lnTo>
                <a:lnTo>
                  <a:pt x="6912" y="23179"/>
                </a:lnTo>
                <a:lnTo>
                  <a:pt x="13871" y="23179"/>
                </a:lnTo>
                <a:lnTo>
                  <a:pt x="17328" y="23179"/>
                </a:lnTo>
                <a:lnTo>
                  <a:pt x="24241" y="19867"/>
                </a:lnTo>
                <a:lnTo>
                  <a:pt x="24241" y="16555"/>
                </a:lnTo>
                <a:lnTo>
                  <a:pt x="27697" y="9931"/>
                </a:lnTo>
                <a:lnTo>
                  <a:pt x="24241" y="6624"/>
                </a:lnTo>
                <a:lnTo>
                  <a:pt x="24241" y="3312"/>
                </a:lnTo>
                <a:lnTo>
                  <a:pt x="17328" y="0"/>
                </a:lnTo>
                <a:lnTo>
                  <a:pt x="13871" y="0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1566862" y="6635750"/>
            <a:ext cx="23812" cy="20637"/>
          </a:xfrm>
          <a:custGeom>
            <a:rect b="b" l="l" r="r" t="t"/>
            <a:pathLst>
              <a:path extrusionOk="0" h="19867" w="24287">
                <a:moveTo>
                  <a:pt x="10415" y="0"/>
                </a:moveTo>
                <a:lnTo>
                  <a:pt x="6958" y="0"/>
                </a:lnTo>
                <a:lnTo>
                  <a:pt x="3502" y="0"/>
                </a:lnTo>
                <a:lnTo>
                  <a:pt x="0" y="6624"/>
                </a:lnTo>
                <a:lnTo>
                  <a:pt x="0" y="9936"/>
                </a:lnTo>
                <a:lnTo>
                  <a:pt x="0" y="13243"/>
                </a:lnTo>
                <a:lnTo>
                  <a:pt x="3502" y="16555"/>
                </a:lnTo>
                <a:lnTo>
                  <a:pt x="6958" y="19867"/>
                </a:lnTo>
                <a:lnTo>
                  <a:pt x="10415" y="19867"/>
                </a:lnTo>
                <a:lnTo>
                  <a:pt x="17328" y="19867"/>
                </a:lnTo>
                <a:lnTo>
                  <a:pt x="20830" y="16555"/>
                </a:lnTo>
                <a:lnTo>
                  <a:pt x="20830" y="13243"/>
                </a:lnTo>
                <a:lnTo>
                  <a:pt x="24287" y="9936"/>
                </a:lnTo>
                <a:lnTo>
                  <a:pt x="20830" y="6624"/>
                </a:lnTo>
                <a:lnTo>
                  <a:pt x="20830" y="0"/>
                </a:lnTo>
                <a:lnTo>
                  <a:pt x="17328" y="0"/>
                </a:lnTo>
                <a:lnTo>
                  <a:pt x="10415" y="0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1577975" y="6673850"/>
            <a:ext cx="0" cy="112712"/>
          </a:xfrm>
          <a:custGeom>
            <a:rect b="b" l="l" r="r" t="t"/>
            <a:pathLst>
              <a:path extrusionOk="0" h="112600" w="120000">
                <a:moveTo>
                  <a:pt x="0" y="0"/>
                </a:moveTo>
                <a:lnTo>
                  <a:pt x="0" y="112600"/>
                </a:lnTo>
              </a:path>
            </a:pathLst>
          </a:custGeom>
          <a:noFill/>
          <a:ln cap="flat" cmpd="sng" w="22050">
            <a:solidFill>
              <a:srgbClr val="1D171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1628775" y="6689725"/>
            <a:ext cx="55562" cy="82550"/>
          </a:xfrm>
          <a:custGeom>
            <a:rect b="b" l="l" r="r" t="t"/>
            <a:pathLst>
              <a:path extrusionOk="0" h="82778" w="55441">
                <a:moveTo>
                  <a:pt x="27743" y="0"/>
                </a:moveTo>
                <a:lnTo>
                  <a:pt x="38113" y="3312"/>
                </a:lnTo>
                <a:lnTo>
                  <a:pt x="48528" y="6619"/>
                </a:lnTo>
                <a:lnTo>
                  <a:pt x="55441" y="23175"/>
                </a:lnTo>
                <a:lnTo>
                  <a:pt x="55441" y="43043"/>
                </a:lnTo>
                <a:lnTo>
                  <a:pt x="55441" y="59598"/>
                </a:lnTo>
                <a:lnTo>
                  <a:pt x="48528" y="76154"/>
                </a:lnTo>
                <a:lnTo>
                  <a:pt x="38113" y="82778"/>
                </a:lnTo>
                <a:lnTo>
                  <a:pt x="27743" y="82778"/>
                </a:lnTo>
                <a:lnTo>
                  <a:pt x="13871" y="82778"/>
                </a:lnTo>
                <a:lnTo>
                  <a:pt x="6912" y="76154"/>
                </a:lnTo>
                <a:lnTo>
                  <a:pt x="0" y="59598"/>
                </a:lnTo>
                <a:lnTo>
                  <a:pt x="0" y="43043"/>
                </a:lnTo>
                <a:lnTo>
                  <a:pt x="0" y="23175"/>
                </a:lnTo>
                <a:lnTo>
                  <a:pt x="6912" y="6619"/>
                </a:lnTo>
                <a:lnTo>
                  <a:pt x="13871" y="3312"/>
                </a:lnTo>
                <a:lnTo>
                  <a:pt x="27743" y="0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1611312" y="6629400"/>
            <a:ext cx="90487" cy="158750"/>
          </a:xfrm>
          <a:custGeom>
            <a:rect b="b" l="l" r="r" t="t"/>
            <a:pathLst>
              <a:path extrusionOk="0" h="158933" w="90098">
                <a:moveTo>
                  <a:pt x="45072" y="43043"/>
                </a:moveTo>
                <a:lnTo>
                  <a:pt x="34656" y="46355"/>
                </a:lnTo>
                <a:lnTo>
                  <a:pt x="24241" y="46355"/>
                </a:lnTo>
                <a:lnTo>
                  <a:pt x="17328" y="52974"/>
                </a:lnTo>
                <a:lnTo>
                  <a:pt x="10415" y="56286"/>
                </a:lnTo>
                <a:lnTo>
                  <a:pt x="3456" y="66218"/>
                </a:lnTo>
                <a:lnTo>
                  <a:pt x="0" y="79466"/>
                </a:lnTo>
                <a:lnTo>
                  <a:pt x="0" y="89398"/>
                </a:lnTo>
                <a:lnTo>
                  <a:pt x="0" y="102642"/>
                </a:lnTo>
                <a:lnTo>
                  <a:pt x="0" y="112578"/>
                </a:lnTo>
                <a:lnTo>
                  <a:pt x="0" y="122509"/>
                </a:lnTo>
                <a:lnTo>
                  <a:pt x="3456" y="135753"/>
                </a:lnTo>
                <a:lnTo>
                  <a:pt x="10415" y="145685"/>
                </a:lnTo>
                <a:lnTo>
                  <a:pt x="17328" y="148997"/>
                </a:lnTo>
                <a:lnTo>
                  <a:pt x="24241" y="155621"/>
                </a:lnTo>
                <a:lnTo>
                  <a:pt x="34656" y="158933"/>
                </a:lnTo>
                <a:lnTo>
                  <a:pt x="45072" y="158933"/>
                </a:lnTo>
                <a:lnTo>
                  <a:pt x="51984" y="158933"/>
                </a:lnTo>
                <a:lnTo>
                  <a:pt x="58897" y="155621"/>
                </a:lnTo>
                <a:lnTo>
                  <a:pt x="65856" y="148997"/>
                </a:lnTo>
                <a:lnTo>
                  <a:pt x="72769" y="145685"/>
                </a:lnTo>
                <a:lnTo>
                  <a:pt x="72769" y="155621"/>
                </a:lnTo>
                <a:lnTo>
                  <a:pt x="90098" y="155621"/>
                </a:lnTo>
                <a:lnTo>
                  <a:pt x="90098" y="0"/>
                </a:lnTo>
                <a:lnTo>
                  <a:pt x="72769" y="0"/>
                </a:lnTo>
                <a:lnTo>
                  <a:pt x="72769" y="59598"/>
                </a:lnTo>
                <a:lnTo>
                  <a:pt x="65856" y="52974"/>
                </a:lnTo>
                <a:lnTo>
                  <a:pt x="58897" y="46355"/>
                </a:lnTo>
                <a:lnTo>
                  <a:pt x="51984" y="46355"/>
                </a:lnTo>
                <a:lnTo>
                  <a:pt x="45072" y="43043"/>
                </a:lnTo>
                <a:close/>
              </a:path>
            </a:pathLst>
          </a:custGeom>
          <a:noFill/>
          <a:ln cap="flat" cmpd="sng" w="9525">
            <a:solidFill>
              <a:srgbClr val="1D17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4081462" y="1309687"/>
            <a:ext cx="4308475" cy="42148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398587" y="908050"/>
            <a:ext cx="8569325" cy="53705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9771062" y="34925"/>
            <a:ext cx="1817687" cy="739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1587" y="-1587"/>
            <a:ext cx="9729787" cy="831850"/>
          </a:xfrm>
          <a:custGeom>
            <a:rect b="b" l="l" r="r" t="t"/>
            <a:pathLst>
              <a:path extrusionOk="0" h="832866" w="9729998">
                <a:moveTo>
                  <a:pt x="9729998" y="2289"/>
                </a:moveTo>
                <a:lnTo>
                  <a:pt x="0" y="2289"/>
                </a:lnTo>
                <a:lnTo>
                  <a:pt x="0" y="832866"/>
                </a:lnTo>
                <a:lnTo>
                  <a:pt x="9729998" y="832866"/>
                </a:lnTo>
                <a:lnTo>
                  <a:pt x="9729998" y="2289"/>
                </a:lnTo>
                <a:close/>
              </a:path>
            </a:pathLst>
          </a:custGeom>
          <a:solidFill>
            <a:srgbClr val="2E308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11657012" y="-1587"/>
            <a:ext cx="541337" cy="830262"/>
          </a:xfrm>
          <a:custGeom>
            <a:rect b="b" l="l" r="r" t="t"/>
            <a:pathLst>
              <a:path extrusionOk="0" h="831417" w="541213">
                <a:moveTo>
                  <a:pt x="534759" y="2316"/>
                </a:moveTo>
                <a:lnTo>
                  <a:pt x="0" y="2316"/>
                </a:lnTo>
                <a:lnTo>
                  <a:pt x="0" y="831417"/>
                </a:lnTo>
                <a:lnTo>
                  <a:pt x="534759" y="831417"/>
                </a:lnTo>
                <a:lnTo>
                  <a:pt x="534759" y="2316"/>
                </a:lnTo>
                <a:close/>
              </a:path>
            </a:pathLst>
          </a:custGeom>
          <a:solidFill>
            <a:srgbClr val="2E308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11830050" y="6524625"/>
            <a:ext cx="2190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endParaRPr/>
          </a:p>
        </p:txBody>
      </p:sp>
      <p:sp>
        <p:nvSpPr>
          <p:cNvPr id="229" name="Google Shape;229;p29"/>
          <p:cNvSpPr txBox="1"/>
          <p:nvPr/>
        </p:nvSpPr>
        <p:spPr>
          <a:xfrm>
            <a:off x="447675" y="6272212"/>
            <a:ext cx="7065962" cy="66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27025" y="2514600"/>
            <a:ext cx="17462" cy="1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(1) </a:t>
            </a:r>
            <a:endParaRPr/>
          </a:p>
        </p:txBody>
      </p:sp>
      <p:graphicFrame>
        <p:nvGraphicFramePr>
          <p:cNvPr id="58" name="Google Shape;58;p10"/>
          <p:cNvGraphicFramePr/>
          <p:nvPr/>
        </p:nvGraphicFramePr>
        <p:xfrm>
          <a:off x="301625" y="1179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865175"/>
                <a:gridCol w="2000250"/>
                <a:gridCol w="3221025"/>
                <a:gridCol w="2093900"/>
                <a:gridCol w="3297225"/>
              </a:tblGrid>
              <a:tr h="16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Pengamatan kultur persekolahan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budaya sekolah yang diterapkan (misalnya kebiasaan warga sekolah pada pagi hari, saat istirahat, atau saat kegiatan ekstrakurikuler).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Pengamatan kultur suasana/ tempat di rumah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suasana belajar, tempat belajar dan kebiasaan-kebiasaan yang disepakati selama belajar di rumah, bagaimana cara berpakaian, dsb.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59" name="Google Shape;59;p10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(2) </a:t>
            </a:r>
            <a:endParaRPr/>
          </a:p>
        </p:txBody>
      </p:sp>
      <p:graphicFrame>
        <p:nvGraphicFramePr>
          <p:cNvPr id="65" name="Google Shape;65;p11"/>
          <p:cNvGraphicFramePr/>
          <p:nvPr/>
        </p:nvGraphicFramePr>
        <p:xfrm>
          <a:off x="301625" y="1179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865175"/>
                <a:gridCol w="2079625"/>
                <a:gridCol w="3141650"/>
                <a:gridCol w="2093900"/>
                <a:gridCol w="3297225"/>
              </a:tblGrid>
              <a:tr h="16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Pengamatan manajemen/ tata kelola/ struktur organisasi sekolah/ penyesuaian peran pendidik dan tenaga kependidikan (pilih salah satu).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sistem manajemen/ tata kelola/ penyesuaian peran pendidik dan tenaga kependidikan.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Pengamatan peran keluarga/ komunitas/ dalam pembelajaran (misal: siapa yang mengajar di rumah)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peran anggota keluarga dan/ atau komunitas belajar selama siswa belajar di rumah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66" name="Google Shape;66;p11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(3) </a:t>
            </a:r>
            <a:endParaRPr/>
          </a:p>
        </p:txBody>
      </p:sp>
      <p:graphicFrame>
        <p:nvGraphicFramePr>
          <p:cNvPr id="72" name="Google Shape;72;p12"/>
          <p:cNvGraphicFramePr/>
          <p:nvPr/>
        </p:nvGraphicFramePr>
        <p:xfrm>
          <a:off x="301625" y="1179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890575"/>
                <a:gridCol w="1908175"/>
                <a:gridCol w="3287700"/>
                <a:gridCol w="2093900"/>
                <a:gridCol w="3297225"/>
              </a:tblGrid>
              <a:tr h="16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Pengamatan peraturan dan tata tertib sekolah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penerapan peraturan dan tata tertib sekolah.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Pengamatan peraturan dan tata tertib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peraturan dan tata tertib yang diterapkan di rumah selama proses belajar di rumah.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73" name="Google Shape;73;p12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(4) </a:t>
            </a:r>
            <a:endParaRPr/>
          </a:p>
        </p:txBody>
      </p:sp>
      <p:graphicFrame>
        <p:nvGraphicFramePr>
          <p:cNvPr id="79" name="Google Shape;79;p13"/>
          <p:cNvGraphicFramePr/>
          <p:nvPr/>
        </p:nvGraphicFramePr>
        <p:xfrm>
          <a:off x="301625" y="1179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996950"/>
                <a:gridCol w="2120900"/>
                <a:gridCol w="3338500"/>
                <a:gridCol w="2306625"/>
                <a:gridCol w="2714625"/>
              </a:tblGrid>
              <a:tr h="16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Pengamatan kegiatan-kegiatan seremonial-formal di sekolah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bagaimana pelaksanaan kegiatan-kegiatan seremonial-formal di sekolah (misalnya: upacara bendera, rapat, apel).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80" name="Google Shape;80;p13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(5) </a:t>
            </a:r>
            <a:endParaRPr/>
          </a:p>
        </p:txBody>
      </p:sp>
      <p:graphicFrame>
        <p:nvGraphicFramePr>
          <p:cNvPr id="86" name="Google Shape;86;p14"/>
          <p:cNvGraphicFramePr/>
          <p:nvPr/>
        </p:nvGraphicFramePr>
        <p:xfrm>
          <a:off x="301625" y="1179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996950"/>
                <a:gridCol w="1789100"/>
                <a:gridCol w="3300400"/>
                <a:gridCol w="2093900"/>
                <a:gridCol w="3297225"/>
              </a:tblGrid>
              <a:tr h="16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2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Pengamatan kegiatan-kegiatan rutin berupa kokurikuler dan ekstrakurikuler.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berbagai kegiatan rutin yang dilakukan dan bagaimana kegiatan kokurikuler (misal: les tambahan jam) dan ekstrakurikuler (misal: pramuka, HW, tapak suci).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Pengamatan kegiatan-kegiatan rutin berupa kokurikuler dan ekstrakurikuler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bagaimana orang tua/ wali membimbing siswa dalam kokurikuler dan ekstrakurikuler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87" name="Google Shape;87;p14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(6) </a:t>
            </a:r>
            <a:endParaRPr/>
          </a:p>
        </p:txBody>
      </p:sp>
      <p:graphicFrame>
        <p:nvGraphicFramePr>
          <p:cNvPr id="93" name="Google Shape;93;p15"/>
          <p:cNvGraphicFramePr/>
          <p:nvPr/>
        </p:nvGraphicFramePr>
        <p:xfrm>
          <a:off x="301625" y="90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904875"/>
                <a:gridCol w="1695450"/>
                <a:gridCol w="3486150"/>
                <a:gridCol w="2093900"/>
                <a:gridCol w="3297225"/>
              </a:tblGrid>
              <a:tr h="118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7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Gerakan literasi sekolah (GLS) 6 literasi dasar (literasi baca tulis, numerasi, sains, digital, finansial, budaya dan kewargaan)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gerakan literasi sekolah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*Catatan: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wajib (literasi baca-tulis dan numerasi)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pilihan (salah satu dari literasi sains, digital, finansial, atau budaya dan kewargaan)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Gerakan literasi keluarga (GLK)/ gerakan literasi masyarakat (GLM)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gerakan literasi keluarga/ gerakan literasi masyarakat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*Catatan: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wajib (literasi baca-tulis dan numerasi)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pilihan (salah satu dari literasi sains, digital, finansial, atau budaya dan kewargaan)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94" name="Google Shape;94;p15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301625" y="109537"/>
            <a:ext cx="9074150" cy="68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 Observasi (7) </a:t>
            </a:r>
            <a:endParaRPr/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301625" y="90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{0281AAE5-BE8E-4800-9A9D-4415DA184302}</a:tableStyleId>
              </a:tblPr>
              <a:tblGrid>
                <a:gridCol w="592125"/>
                <a:gridCol w="2008175"/>
                <a:gridCol w="3486150"/>
                <a:gridCol w="2093900"/>
                <a:gridCol w="3297225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Sekolah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(Tipe 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Butir Pengamatan di Rumah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(Tipe B)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Petunjuk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37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Pola komunikasi warga sekolah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pola komunikasi warga sekolah secara horizontal, vertikal, dan diametral.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*Catatan: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horizontal: sesama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vertikal: ke atas/ ke bawah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diametral: warga sekolah dengan orang tua/ wali/ stakeholder dan sebaliknya.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Pola komunikasi anggota keluarga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Deskripsikan pola komunikasi anggota keluarga secara horizontal, vertikal, dan diametral.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*Catatan: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horizontal: anak dengan anak/ bapak dengan ibu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vertikal: orang tua dengan anak dan sebaliknya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diametral: orang tua kepada pihak sekolah, atau orang tua dengan orang tua, atau anak dengan anak dan sebaliknya.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01" name="Google Shape;101;p16"/>
          <p:cNvSpPr txBox="1"/>
          <p:nvPr/>
        </p:nvSpPr>
        <p:spPr>
          <a:xfrm>
            <a:off x="11641137" y="6389687"/>
            <a:ext cx="4635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templateums4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mplateums4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plateums4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emplateums4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